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87406" autoAdjust="0"/>
  </p:normalViewPr>
  <p:slideViewPr>
    <p:cSldViewPr snapToGrid="0">
      <p:cViewPr>
        <p:scale>
          <a:sx n="100" d="100"/>
          <a:sy n="10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Containing</a:t>
            </a:r>
            <a:r>
              <a:rPr lang="fr-BE" dirty="0"/>
              <a:t> countries, </a:t>
            </a:r>
            <a:r>
              <a:rPr lang="fr-BE" dirty="0" err="1"/>
              <a:t>users</a:t>
            </a:r>
            <a:r>
              <a:rPr lang="fr-BE" dirty="0"/>
              <a:t>, trips, blogs, </a:t>
            </a:r>
            <a:r>
              <a:rPr lang="fr-BE" dirty="0" err="1"/>
              <a:t>comments</a:t>
            </a:r>
            <a:r>
              <a:rPr lang="fr-BE" dirty="0"/>
              <a:t>, </a:t>
            </a:r>
            <a:r>
              <a:rPr lang="fr-BE" dirty="0" err="1"/>
              <a:t>pictures</a:t>
            </a:r>
            <a:r>
              <a:rPr lang="fr-BE" dirty="0"/>
              <a:t>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For the </a:t>
            </a:r>
            <a:r>
              <a:rPr lang="fr-BE" dirty="0" err="1"/>
              <a:t>map</a:t>
            </a:r>
            <a:r>
              <a:rPr lang="fr-BE" dirty="0"/>
              <a:t>, </a:t>
            </a:r>
            <a:r>
              <a:rPr lang="fr-BE" dirty="0" err="1"/>
              <a:t>passport</a:t>
            </a:r>
            <a:r>
              <a:rPr lang="fr-BE" dirty="0"/>
              <a:t>, blogs about trips, </a:t>
            </a:r>
            <a:r>
              <a:rPr lang="fr-BE" dirty="0" err="1"/>
              <a:t>comments</a:t>
            </a:r>
            <a:r>
              <a:rPr lang="fr-BE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Such</a:t>
            </a:r>
            <a:r>
              <a:rPr lang="fr-BE" dirty="0"/>
              <a:t> as trips, home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User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dirty="0" err="1"/>
              <a:t>lost</a:t>
            </a:r>
            <a:r>
              <a:rPr lang="fr-BE" dirty="0"/>
              <a:t>, </a:t>
            </a:r>
            <a:r>
              <a:rPr lang="fr-BE" dirty="0" err="1"/>
              <a:t>easy</a:t>
            </a:r>
            <a:r>
              <a:rPr lang="fr-BE" dirty="0"/>
              <a:t> for </a:t>
            </a:r>
            <a:r>
              <a:rPr lang="fr-BE" dirty="0" err="1"/>
              <a:t>him</a:t>
            </a:r>
            <a:r>
              <a:rPr lang="fr-BE" dirty="0"/>
              <a:t>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Shuai</a:t>
            </a:r>
            <a:r>
              <a:rPr lang="en-US" dirty="0" smtClean="0"/>
              <a:t> Wang, </a:t>
            </a:r>
            <a:r>
              <a:rPr lang="en-US" dirty="0" err="1" smtClean="0"/>
              <a:t>Gábor</a:t>
            </a:r>
            <a:r>
              <a:rPr lang="en-US" dirty="0" smtClean="0"/>
              <a:t> </a:t>
            </a:r>
            <a:r>
              <a:rPr lang="en-US" dirty="0" err="1" smtClean="0"/>
              <a:t>Mihucz</a:t>
            </a:r>
            <a:r>
              <a:rPr lang="en-US" dirty="0" smtClean="0"/>
              <a:t>, Alexander </a:t>
            </a:r>
            <a:r>
              <a:rPr lang="en-US" dirty="0" err="1" smtClean="0"/>
              <a:t>Behrmann</a:t>
            </a:r>
            <a:r>
              <a:rPr lang="en-US" dirty="0" smtClean="0"/>
              <a:t>, Viktor Szendrei)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2E0-57CF-406E-809D-6DB33C8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CF9-0616-4018-A061-C65FA081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a large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the information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Obtain</a:t>
            </a:r>
            <a:r>
              <a:rPr lang="fr-BE" dirty="0"/>
              <a:t> information </a:t>
            </a:r>
            <a:r>
              <a:rPr lang="fr-BE" dirty="0" err="1"/>
              <a:t>from</a:t>
            </a:r>
            <a:r>
              <a:rPr lang="fr-BE" dirty="0"/>
              <a:t> the user</a:t>
            </a:r>
          </a:p>
          <a:p>
            <a:r>
              <a:rPr lang="fr-BE" dirty="0" err="1"/>
              <a:t>Make</a:t>
            </a:r>
            <a:r>
              <a:rPr lang="fr-BE" dirty="0"/>
              <a:t> the user interface intuitive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75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</a:p>
          <a:p>
            <a:r>
              <a:rPr lang="en-GB" dirty="0" smtClean="0"/>
              <a:t>jQuery</a:t>
            </a:r>
          </a:p>
          <a:p>
            <a:r>
              <a:rPr lang="en-GB" dirty="0" smtClean="0"/>
              <a:t>Python Social (Facebook and Twitter login)</a:t>
            </a:r>
          </a:p>
          <a:p>
            <a:r>
              <a:rPr lang="en-GB" dirty="0" smtClean="0"/>
              <a:t>Authentication-</a:t>
            </a:r>
            <a:r>
              <a:rPr lang="en-GB" dirty="0" err="1" smtClean="0"/>
              <a:t>redux</a:t>
            </a:r>
            <a:endParaRPr lang="en-GB" dirty="0" smtClean="0"/>
          </a:p>
          <a:p>
            <a:r>
              <a:rPr lang="en-GB" dirty="0" smtClean="0"/>
              <a:t>Bootstrap</a:t>
            </a:r>
          </a:p>
          <a:p>
            <a:r>
              <a:rPr lang="en-GB" dirty="0" smtClean="0"/>
              <a:t>JSON</a:t>
            </a:r>
          </a:p>
          <a:p>
            <a:r>
              <a:rPr lang="en-GB" dirty="0" smtClean="0"/>
              <a:t>Google Maps API</a:t>
            </a:r>
          </a:p>
          <a:p>
            <a:r>
              <a:rPr lang="en-GB" dirty="0" smtClean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 smtClean="0"/>
          </a:p>
          <a:p>
            <a:pPr lvl="1"/>
            <a:r>
              <a:rPr lang="en-GB" dirty="0" smtClean="0"/>
              <a:t>jQuery</a:t>
            </a:r>
          </a:p>
          <a:p>
            <a:pPr lvl="1"/>
            <a:r>
              <a:rPr lang="en-GB" dirty="0" smtClean="0"/>
              <a:t>AJAX</a:t>
            </a:r>
          </a:p>
          <a:p>
            <a:r>
              <a:rPr lang="en-GB" dirty="0" smtClean="0"/>
              <a:t>Forms</a:t>
            </a:r>
          </a:p>
          <a:p>
            <a:r>
              <a:rPr lang="en-GB" dirty="0" smtClean="0"/>
              <a:t>Population</a:t>
            </a:r>
            <a:r>
              <a:rPr lang="hu-HU" dirty="0" smtClean="0"/>
              <a:t> script</a:t>
            </a:r>
          </a:p>
          <a:p>
            <a:r>
              <a:rPr lang="en-US" dirty="0" smtClean="0"/>
              <a:t>Certain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233</TotalTime>
  <Words>171</Words>
  <Application>Microsoft Office PowerPoint</Application>
  <PresentationFormat>Szélesvásznú</PresentationFormat>
  <Paragraphs>47</Paragraphs>
  <Slides>11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gradient</vt:lpstr>
      <vt:lpstr>Travelmate</vt:lpstr>
      <vt:lpstr>Design of Travelmate</vt:lpstr>
      <vt:lpstr>Purpose of Travelmate</vt:lpstr>
      <vt:lpstr>Design of Travelmate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Viktor</cp:lastModifiedBy>
  <cp:revision>11</cp:revision>
  <dcterms:created xsi:type="dcterms:W3CDTF">2018-03-19T10:39:36Z</dcterms:created>
  <dcterms:modified xsi:type="dcterms:W3CDTF">2018-03-19T14:43:16Z</dcterms:modified>
</cp:coreProperties>
</file>