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57" r:id="rId4"/>
    <p:sldId id="266" r:id="rId5"/>
    <p:sldId id="258" r:id="rId6"/>
    <p:sldId id="260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0" autoAdjust="0"/>
    <p:restoredTop sz="87406" autoAdjust="0"/>
  </p:normalViewPr>
  <p:slideViewPr>
    <p:cSldViewPr snapToGrid="0">
      <p:cViewPr varScale="1">
        <p:scale>
          <a:sx n="75" d="100"/>
          <a:sy n="75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D416C-14BD-44B3-95AC-9FE79AE1288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3CB9-E325-4DF6-B5AD-74AB2E95E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0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4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Containing</a:t>
            </a:r>
            <a:r>
              <a:rPr lang="fr-BE" dirty="0"/>
              <a:t> countries, </a:t>
            </a:r>
            <a:r>
              <a:rPr lang="fr-BE" dirty="0" err="1"/>
              <a:t>users</a:t>
            </a:r>
            <a:r>
              <a:rPr lang="fr-BE" dirty="0"/>
              <a:t>, trips, blogs, </a:t>
            </a:r>
            <a:r>
              <a:rPr lang="fr-BE" dirty="0" err="1"/>
              <a:t>comments</a:t>
            </a:r>
            <a:r>
              <a:rPr lang="fr-BE" dirty="0"/>
              <a:t>, </a:t>
            </a:r>
            <a:r>
              <a:rPr lang="fr-BE" dirty="0" err="1"/>
              <a:t>pictures</a:t>
            </a:r>
            <a:r>
              <a:rPr lang="fr-BE" dirty="0"/>
              <a:t>,…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For the </a:t>
            </a:r>
            <a:r>
              <a:rPr lang="fr-BE" dirty="0" err="1"/>
              <a:t>map</a:t>
            </a:r>
            <a:r>
              <a:rPr lang="fr-BE" dirty="0"/>
              <a:t>, </a:t>
            </a:r>
            <a:r>
              <a:rPr lang="fr-BE" dirty="0" err="1"/>
              <a:t>passport</a:t>
            </a:r>
            <a:r>
              <a:rPr lang="fr-BE" dirty="0"/>
              <a:t>, blogs about trips, </a:t>
            </a:r>
            <a:r>
              <a:rPr lang="fr-BE" dirty="0" err="1"/>
              <a:t>comments</a:t>
            </a:r>
            <a:r>
              <a:rPr lang="fr-BE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Such</a:t>
            </a:r>
            <a:r>
              <a:rPr lang="fr-BE" dirty="0"/>
              <a:t> as trips, home country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User </a:t>
            </a:r>
            <a:r>
              <a:rPr lang="fr-BE" dirty="0" err="1"/>
              <a:t>is</a:t>
            </a:r>
            <a:r>
              <a:rPr lang="fr-BE" dirty="0"/>
              <a:t> not </a:t>
            </a:r>
            <a:r>
              <a:rPr lang="fr-BE" dirty="0" err="1"/>
              <a:t>lost</a:t>
            </a:r>
            <a:r>
              <a:rPr lang="fr-BE" dirty="0"/>
              <a:t>, </a:t>
            </a:r>
            <a:r>
              <a:rPr lang="fr-BE" dirty="0" err="1"/>
              <a:t>easy</a:t>
            </a:r>
            <a:r>
              <a:rPr lang="fr-BE" dirty="0"/>
              <a:t> for </a:t>
            </a:r>
            <a:r>
              <a:rPr lang="fr-BE" dirty="0" err="1"/>
              <a:t>him</a:t>
            </a:r>
            <a:r>
              <a:rPr lang="fr-BE" dirty="0"/>
              <a:t> to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CC84-92CA-4CE1-BFE0-0E5EEB4A9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D4F62-9C3B-4AEA-B988-9EE202023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E8D7-E2EA-4959-B9D5-3B5835E5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C7AF-8C18-441E-9A38-67FC685B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1BA8-AD78-4B67-BDE6-3BDB7259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3908-0887-4678-A4E4-6D1165BF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6525-1A17-475D-BEBB-C66F0E27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3BFD-B9D8-4386-96B0-2EE5C90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B730-F222-498D-8A21-82F220F7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B5B2-0A14-4085-A12C-37B49FFA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4AA5A-173F-425E-B4DF-B64C8ECD8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007B1-9B3F-43F9-81D1-D395583B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89F7-5C19-4C1C-B43A-BD3E4577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0C2C-1CE8-4840-BFBA-69192BD3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429D-E678-462F-BAD7-8126C995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4E8E-B028-4AB3-B8FF-6DA83055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8C35-55DB-4670-8FBA-D574CE3F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6414-3EF9-4833-B09A-33344B1C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B7C-EB0E-4266-AB4E-E613C09E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E883-B48B-44FD-B5ED-436D819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8FEB-7022-4CED-88A3-D5CD6D75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435D-17BE-4746-8599-112F97E7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E4EC-2A65-4B86-8BE5-8211B3E8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9066-F3C4-4462-8B24-4DFBCCCB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F860-AAF9-4E47-BDCE-C0B78006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349-A12F-48A2-BB91-5E6A399F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EF85-064D-4ED9-B23B-455FCD6C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9FE8-D6E9-42BB-832A-CF37BECE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23A1-E6A3-4E36-AF69-FDF720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0B27-1BBE-4CC5-8FC2-339EC847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968E-A720-4D6E-8438-BA47942F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8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5495-4903-47F5-B378-0E2233C9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2C8C-7E5C-4689-B8AE-7EFBB21C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A88E-FB1C-4549-830F-15115C8E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D6A9C-E2A3-40A4-A51E-35609DBCE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98BF1-4A51-4D95-BC32-C622311D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40AF2-DF9C-4BCD-9669-236CBFB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C1319-FCC4-4D19-88D1-3FF4B7DE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6DE1E-F6D4-4D4D-A63B-0BABD01E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1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4E8-C9C9-46F1-93E7-FC9FB639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8707B-47E1-446A-9082-7B22ED1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EDC6B-528A-4400-B874-ED0837DD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F53FE-F28C-408F-839D-44674157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7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9F4B7-09DF-4684-9431-4B818F00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DAC86-7BBA-41B1-AFF4-A8602263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2570A-E9F1-43E8-9E7C-C3F29AA4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1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340D-D2D3-48F1-88B5-A0F0A107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0D1A-2BFD-4B68-8A7E-3E54D43B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DE650-901E-467D-9A18-ACCDB77A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48F5-D603-46D1-8C30-9430DB2D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B7D59-C1B3-4FD3-BE99-B6EB181B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BB6A-E82F-4DF3-A14E-5B31F39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00F5-0A0A-416E-9C4B-BF46097E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C57DC-8A20-4307-80DC-36E73416B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00222-6993-4A32-94D2-81152334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DFABA-2209-4C39-B164-A2461D8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614A-E825-4BC1-B33E-C73A66EF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96F6-DFCD-49A8-86D5-E517B603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9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B7286-2B74-40C4-97C0-A926D44C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C1152-0362-481D-B202-9D55DC9A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82C89-A3D8-492A-8413-4FAB986EE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E6F5-C7D1-4518-B1D0-242AFC66C39E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A392-4C99-4422-86EB-77C3A1731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3B79-2B61-449A-8D81-57BFFBAB3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5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450D-87DC-4563-8832-931DF7DA4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>
                <a:solidFill>
                  <a:schemeClr val="bg1"/>
                </a:solidFill>
              </a:rPr>
              <a:t>Travelmate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6FD4A-33D6-4E2D-B174-7EB27C9C7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30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DA35-88EF-42D5-947D-34C84612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Alexander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8C73-BED0-4D3F-99B1-0DA44404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Bootstrap</a:t>
            </a:r>
          </a:p>
          <a:p>
            <a:r>
              <a:rPr lang="fr-BE" dirty="0"/>
              <a:t>User </a:t>
            </a:r>
            <a:r>
              <a:rPr lang="fr-BE" dirty="0" err="1"/>
              <a:t>Authentication</a:t>
            </a:r>
            <a:endParaRPr lang="fr-BE" dirty="0"/>
          </a:p>
          <a:p>
            <a:r>
              <a:rPr lang="fr-BE" dirty="0"/>
              <a:t>Design of </a:t>
            </a:r>
            <a:r>
              <a:rPr lang="fr-BE" dirty="0" err="1"/>
              <a:t>views</a:t>
            </a:r>
            <a:endParaRPr lang="fr-BE" dirty="0"/>
          </a:p>
          <a:p>
            <a:r>
              <a:rPr lang="fr-BE" dirty="0" err="1"/>
              <a:t>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9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A586-4526-4423-91B9-404C71C1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Live </a:t>
            </a:r>
            <a:r>
              <a:rPr lang="fr-BE" dirty="0" err="1"/>
              <a:t>Demo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CD55-A108-4F87-BCC4-1B2A7F02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https://travelm8.pythonanywhere.com</a:t>
            </a:r>
            <a:r>
              <a:rPr lang="en-GB" dirty="0">
                <a:solidFill>
                  <a:schemeClr val="bg1"/>
                </a:solidFill>
              </a:rPr>
              <a:t>/</a:t>
            </a:r>
          </a:p>
          <a:p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065D-E418-4963-AC7C-B865B13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Design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423F-E193-470A-8E9C-98BD9BB77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5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803B-2D0C-48ED-AB82-2774BEB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3315-0352-4E0E-A0D7-9289F582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Travelmate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 </a:t>
            </a:r>
            <a:r>
              <a:rPr lang="fr-BE" dirty="0" err="1"/>
              <a:t>travel</a:t>
            </a:r>
            <a:r>
              <a:rPr lang="fr-BE" dirty="0"/>
              <a:t> </a:t>
            </a:r>
            <a:r>
              <a:rPr lang="fr-BE" dirty="0" err="1"/>
              <a:t>logbook</a:t>
            </a:r>
            <a:r>
              <a:rPr lang="fr-BE" dirty="0"/>
              <a:t>.</a:t>
            </a:r>
          </a:p>
          <a:p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to log </a:t>
            </a:r>
            <a:r>
              <a:rPr lang="fr-BE" dirty="0" err="1"/>
              <a:t>their</a:t>
            </a:r>
            <a:r>
              <a:rPr lang="fr-BE" dirty="0"/>
              <a:t> trips on a network.</a:t>
            </a:r>
          </a:p>
          <a:p>
            <a:r>
              <a:rPr lang="fr-BE" dirty="0"/>
              <a:t>Encourage </a:t>
            </a:r>
            <a:r>
              <a:rPr lang="fr-BE" dirty="0" err="1"/>
              <a:t>them</a:t>
            </a:r>
            <a:r>
              <a:rPr lang="fr-BE" dirty="0"/>
              <a:t> to </a:t>
            </a:r>
            <a:r>
              <a:rPr lang="fr-BE" dirty="0" err="1"/>
              <a:t>travel</a:t>
            </a:r>
            <a:r>
              <a:rPr lang="fr-BE" dirty="0"/>
              <a:t> and </a:t>
            </a:r>
            <a:r>
              <a:rPr lang="fr-BE" dirty="0" err="1"/>
              <a:t>discover</a:t>
            </a:r>
            <a:r>
              <a:rPr lang="fr-BE" dirty="0"/>
              <a:t> the world.</a:t>
            </a:r>
          </a:p>
          <a:p>
            <a:r>
              <a:rPr lang="fr-BE" dirty="0"/>
              <a:t>Rate, and comment </a:t>
            </a: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trips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0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E2E0-57CF-406E-809D-6DB33C84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Design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6CF9-0616-4018-A061-C65FA081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5"/>
            <a:ext cx="10515600" cy="4351338"/>
          </a:xfrm>
        </p:spPr>
        <p:txBody>
          <a:bodyPr/>
          <a:lstStyle/>
          <a:p>
            <a:r>
              <a:rPr lang="fr-BE" dirty="0" err="1"/>
              <a:t>Build</a:t>
            </a:r>
            <a:r>
              <a:rPr lang="fr-BE" dirty="0"/>
              <a:t> a large </a:t>
            </a:r>
            <a:r>
              <a:rPr lang="fr-BE" dirty="0" err="1"/>
              <a:t>database</a:t>
            </a:r>
            <a:endParaRPr lang="fr-BE" dirty="0"/>
          </a:p>
          <a:p>
            <a:r>
              <a:rPr lang="fr-BE" dirty="0" err="1"/>
              <a:t>Get</a:t>
            </a:r>
            <a:r>
              <a:rPr lang="fr-BE" dirty="0"/>
              <a:t> the information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endParaRPr lang="fr-BE" dirty="0"/>
          </a:p>
          <a:p>
            <a:r>
              <a:rPr lang="fr-BE" dirty="0" err="1"/>
              <a:t>Obtain</a:t>
            </a:r>
            <a:r>
              <a:rPr lang="fr-BE" dirty="0"/>
              <a:t> information </a:t>
            </a:r>
            <a:r>
              <a:rPr lang="fr-BE" dirty="0" err="1"/>
              <a:t>from</a:t>
            </a:r>
            <a:r>
              <a:rPr lang="fr-BE" dirty="0"/>
              <a:t> the user</a:t>
            </a:r>
          </a:p>
          <a:p>
            <a:r>
              <a:rPr lang="fr-BE" dirty="0" err="1"/>
              <a:t>Make</a:t>
            </a:r>
            <a:r>
              <a:rPr lang="fr-BE" dirty="0"/>
              <a:t> the user interface intuitive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4750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DF1D-CD2E-4AAF-AC49-9B749294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Technologies </a:t>
            </a:r>
            <a:r>
              <a:rPr lang="fr-BE" dirty="0" err="1"/>
              <a:t>used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0C12-0318-493E-B037-3ADB1857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Ajax</a:t>
            </a:r>
          </a:p>
          <a:p>
            <a:r>
              <a:rPr lang="fr-BE" dirty="0"/>
              <a:t>JavaScript</a:t>
            </a:r>
          </a:p>
          <a:p>
            <a:r>
              <a:rPr lang="fr-BE" dirty="0"/>
              <a:t>Python Social (Facebook and Twitter login)</a:t>
            </a:r>
          </a:p>
          <a:p>
            <a:r>
              <a:rPr lang="fr-BE" dirty="0" err="1"/>
              <a:t>Authentication-redux</a:t>
            </a:r>
            <a:endParaRPr lang="fr-BE" dirty="0"/>
          </a:p>
          <a:p>
            <a:r>
              <a:rPr lang="fr-BE" dirty="0"/>
              <a:t>Bootstrap</a:t>
            </a:r>
          </a:p>
          <a:p>
            <a:r>
              <a:rPr lang="fr-BE" dirty="0"/>
              <a:t>JSON</a:t>
            </a:r>
          </a:p>
          <a:p>
            <a:r>
              <a:rPr lang="fr-BE" dirty="0"/>
              <a:t>Google </a:t>
            </a:r>
            <a:r>
              <a:rPr lang="fr-BE" dirty="0" err="1"/>
              <a:t>Maps</a:t>
            </a:r>
            <a:r>
              <a:rPr lang="fr-BE" dirty="0"/>
              <a:t> API</a:t>
            </a:r>
          </a:p>
          <a:p>
            <a:r>
              <a:rPr lang="fr-BE" dirty="0"/>
              <a:t>HTML, CSS</a:t>
            </a:r>
          </a:p>
          <a:p>
            <a:endParaRPr lang="fr-B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36C1-0161-4E1B-8E74-1F6AF326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Contributions of Team </a:t>
            </a:r>
            <a:r>
              <a:rPr lang="fr-BE" dirty="0" err="1"/>
              <a:t>Members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0B16-435C-46DC-8461-5664C2647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5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3510-C881-44FD-A595-D324DF24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fr-BE" dirty="0"/>
              <a:t>Viktor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D864-CBFD-4D2F-9F37-82309F2A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87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BBE-A861-41B1-B9F7-E99F29E2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Gabor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B537-43D8-4514-A6DF-65E576FA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8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10D2-DC19-4B01-926A-95AA1659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Dylan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040D-CA5F-4D35-91D7-85464A5D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9761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" id="{753ECE71-9ED7-4BD5-872B-1838698B1CA5}" vid="{14B4C67A-F0D5-4469-9E8E-FB46E99880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225</TotalTime>
  <Words>152</Words>
  <Application>Microsoft Office PowerPoint</Application>
  <PresentationFormat>Widescreen</PresentationFormat>
  <Paragraphs>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gradient</vt:lpstr>
      <vt:lpstr>Travelmate</vt:lpstr>
      <vt:lpstr>Design of Travelmate</vt:lpstr>
      <vt:lpstr>Purpose of Travelmate</vt:lpstr>
      <vt:lpstr>Design of Travelmate</vt:lpstr>
      <vt:lpstr>Technologies used</vt:lpstr>
      <vt:lpstr>Contributions of Team Members</vt:lpstr>
      <vt:lpstr>Viktor</vt:lpstr>
      <vt:lpstr>Gabor</vt:lpstr>
      <vt:lpstr>Dylan</vt:lpstr>
      <vt:lpstr>Alexander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Travelmate</dc:title>
  <dc:creator>Alexander Behrmann</dc:creator>
  <cp:lastModifiedBy>Alexander Behrmann</cp:lastModifiedBy>
  <cp:revision>7</cp:revision>
  <dcterms:created xsi:type="dcterms:W3CDTF">2018-03-19T10:39:36Z</dcterms:created>
  <dcterms:modified xsi:type="dcterms:W3CDTF">2018-03-19T14:29:45Z</dcterms:modified>
</cp:coreProperties>
</file>