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5" r:id="rId15"/>
    <p:sldId id="257" r:id="rId16"/>
    <p:sldId id="266" r:id="rId17"/>
    <p:sldId id="258" r:id="rId18"/>
    <p:sldId id="260" r:id="rId19"/>
    <p:sldId id="259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0" autoAdjust="0"/>
    <p:restoredTop sz="87406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Containing</a:t>
            </a:r>
            <a:r>
              <a:rPr lang="fr-BE" dirty="0"/>
              <a:t> countries, </a:t>
            </a:r>
            <a:r>
              <a:rPr lang="fr-BE" dirty="0" err="1"/>
              <a:t>users</a:t>
            </a:r>
            <a:r>
              <a:rPr lang="fr-BE" dirty="0"/>
              <a:t>, trips, blogs, </a:t>
            </a:r>
            <a:r>
              <a:rPr lang="fr-BE" dirty="0" err="1"/>
              <a:t>comments</a:t>
            </a:r>
            <a:r>
              <a:rPr lang="fr-BE" dirty="0"/>
              <a:t>, </a:t>
            </a:r>
            <a:r>
              <a:rPr lang="fr-BE" dirty="0" err="1"/>
              <a:t>pictures</a:t>
            </a:r>
            <a:r>
              <a:rPr lang="fr-BE" dirty="0"/>
              <a:t>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For the </a:t>
            </a:r>
            <a:r>
              <a:rPr lang="fr-BE" dirty="0" err="1"/>
              <a:t>map</a:t>
            </a:r>
            <a:r>
              <a:rPr lang="fr-BE" dirty="0"/>
              <a:t>, </a:t>
            </a:r>
            <a:r>
              <a:rPr lang="fr-BE" dirty="0" err="1"/>
              <a:t>passport</a:t>
            </a:r>
            <a:r>
              <a:rPr lang="fr-BE" dirty="0"/>
              <a:t>, blogs about trips, </a:t>
            </a:r>
            <a:r>
              <a:rPr lang="fr-BE" dirty="0" err="1"/>
              <a:t>comments</a:t>
            </a:r>
            <a:r>
              <a:rPr lang="fr-BE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Such</a:t>
            </a:r>
            <a:r>
              <a:rPr lang="fr-BE" dirty="0"/>
              <a:t> as trips, home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User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dirty="0" err="1"/>
              <a:t>lost</a:t>
            </a:r>
            <a:r>
              <a:rPr lang="fr-BE" dirty="0"/>
              <a:t>, </a:t>
            </a:r>
            <a:r>
              <a:rPr lang="fr-BE" dirty="0" err="1"/>
              <a:t>easy</a:t>
            </a:r>
            <a:r>
              <a:rPr lang="fr-BE" dirty="0"/>
              <a:t> for </a:t>
            </a:r>
            <a:r>
              <a:rPr lang="fr-BE" dirty="0" err="1"/>
              <a:t>him</a:t>
            </a:r>
            <a:r>
              <a:rPr lang="fr-BE" dirty="0"/>
              <a:t>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E</a:t>
            </a:r>
          </a:p>
          <a:p>
            <a:r>
              <a:rPr lang="en-US" dirty="0"/>
              <a:t>(</a:t>
            </a:r>
            <a:r>
              <a:rPr lang="en-US" dirty="0" err="1"/>
              <a:t>Shuai</a:t>
            </a:r>
            <a:r>
              <a:rPr lang="en-US" dirty="0"/>
              <a:t> Wang,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Mihucz</a:t>
            </a:r>
            <a:r>
              <a:rPr lang="en-US" dirty="0"/>
              <a:t>, Alexander </a:t>
            </a:r>
            <a:r>
              <a:rPr lang="en-US" dirty="0" err="1"/>
              <a:t>Behrmann</a:t>
            </a:r>
            <a:r>
              <a:rPr lang="en-US" dirty="0"/>
              <a:t>, Viktor Szendrei)</a:t>
            </a:r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184" y="300926"/>
            <a:ext cx="28841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Persona</a:t>
            </a:r>
            <a:r>
              <a:rPr spc="-555" dirty="0"/>
              <a:t> </a:t>
            </a:r>
            <a:r>
              <a:rPr spc="-114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817" y="3722306"/>
            <a:ext cx="1037844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95" dirty="0">
                <a:latin typeface="Trebuchet MS"/>
                <a:cs typeface="Trebuchet MS"/>
              </a:rPr>
              <a:t>This </a:t>
            </a:r>
            <a:r>
              <a:rPr sz="2000" spc="-75" dirty="0">
                <a:latin typeface="Trebuchet MS"/>
                <a:cs typeface="Trebuchet MS"/>
              </a:rPr>
              <a:t>is </a:t>
            </a:r>
            <a:r>
              <a:rPr sz="2000" spc="-85" dirty="0">
                <a:latin typeface="Trebuchet MS"/>
                <a:cs typeface="Trebuchet MS"/>
              </a:rPr>
              <a:t>Ingeborg.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21-year-old </a:t>
            </a:r>
            <a:r>
              <a:rPr sz="2000" spc="-110" dirty="0">
                <a:latin typeface="Trebuchet MS"/>
                <a:cs typeface="Trebuchet MS"/>
              </a:rPr>
              <a:t>female </a:t>
            </a:r>
            <a:r>
              <a:rPr sz="2000" spc="-80" dirty="0">
                <a:latin typeface="Trebuchet MS"/>
                <a:cs typeface="Trebuchet MS"/>
              </a:rPr>
              <a:t>from </a:t>
            </a:r>
            <a:r>
              <a:rPr sz="2000" spc="-114" dirty="0">
                <a:latin typeface="Trebuchet MS"/>
                <a:cs typeface="Trebuchet MS"/>
              </a:rPr>
              <a:t>Norway.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currently </a:t>
            </a:r>
            <a:r>
              <a:rPr sz="2000" spc="-110" dirty="0">
                <a:latin typeface="Trebuchet MS"/>
                <a:cs typeface="Trebuchet MS"/>
              </a:rPr>
              <a:t>travelling </a:t>
            </a:r>
            <a:r>
              <a:rPr sz="2000" spc="-70" dirty="0">
                <a:latin typeface="Trebuchet MS"/>
                <a:cs typeface="Trebuchet MS"/>
              </a:rPr>
              <a:t>around </a:t>
            </a:r>
            <a:r>
              <a:rPr sz="2000" spc="-85" dirty="0">
                <a:latin typeface="Trebuchet MS"/>
                <a:cs typeface="Trebuchet MS"/>
              </a:rPr>
              <a:t>the 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shoe-string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budget.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Her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goal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visit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country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until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turns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275" dirty="0">
                <a:latin typeface="Trebuchet MS"/>
                <a:cs typeface="Trebuchet MS"/>
              </a:rPr>
              <a:t>–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while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taking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least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one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selfie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waking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hour.</a:t>
            </a:r>
            <a:endParaRPr sz="2000">
              <a:latin typeface="Trebuchet MS"/>
              <a:cs typeface="Trebuchet MS"/>
            </a:endParaRPr>
          </a:p>
          <a:p>
            <a:pPr marL="12700" marR="19685" algn="just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born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extrovert,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would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naturally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like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share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her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experiences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and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photos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people 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channels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possible.</a:t>
            </a:r>
            <a:endParaRPr sz="2000">
              <a:latin typeface="Trebuchet MS"/>
              <a:cs typeface="Trebuchet MS"/>
            </a:endParaRPr>
          </a:p>
          <a:p>
            <a:pPr marL="12700" marR="19050" algn="just">
              <a:lnSpc>
                <a:spcPct val="100000"/>
              </a:lnSpc>
              <a:spcBef>
                <a:spcPts val="10"/>
              </a:spcBef>
            </a:pP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55" dirty="0">
                <a:latin typeface="Trebuchet MS"/>
                <a:cs typeface="Trebuchet MS"/>
              </a:rPr>
              <a:t>also </a:t>
            </a:r>
            <a:r>
              <a:rPr sz="2000" spc="-100" dirty="0">
                <a:latin typeface="Trebuchet MS"/>
                <a:cs typeface="Trebuchet MS"/>
              </a:rPr>
              <a:t>enjoys </a:t>
            </a:r>
            <a:r>
              <a:rPr sz="2000" spc="-85" dirty="0">
                <a:latin typeface="Trebuchet MS"/>
                <a:cs typeface="Trebuchet MS"/>
              </a:rPr>
              <a:t>meeting </a:t>
            </a:r>
            <a:r>
              <a:rPr sz="2000" spc="-114" dirty="0">
                <a:latin typeface="Trebuchet MS"/>
                <a:cs typeface="Trebuchet MS"/>
              </a:rPr>
              <a:t>fellow </a:t>
            </a:r>
            <a:r>
              <a:rPr sz="2000" spc="-110" dirty="0">
                <a:latin typeface="Trebuchet MS"/>
                <a:cs typeface="Trebuchet MS"/>
              </a:rPr>
              <a:t>travelers </a:t>
            </a:r>
            <a:r>
              <a:rPr sz="2000" spc="-80" dirty="0">
                <a:latin typeface="Trebuchet MS"/>
                <a:cs typeface="Trebuchet MS"/>
              </a:rPr>
              <a:t>be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65" dirty="0">
                <a:latin typeface="Trebuchet MS"/>
                <a:cs typeface="Trebuchet MS"/>
              </a:rPr>
              <a:t>road </a:t>
            </a:r>
            <a:r>
              <a:rPr sz="2000" spc="-50" dirty="0">
                <a:latin typeface="Trebuchet MS"/>
                <a:cs typeface="Trebuchet MS"/>
              </a:rPr>
              <a:t>or </a:t>
            </a:r>
            <a:r>
              <a:rPr sz="2000" spc="-105" dirty="0">
                <a:latin typeface="Trebuchet MS"/>
                <a:cs typeface="Trebuchet MS"/>
              </a:rPr>
              <a:t>online, </a:t>
            </a:r>
            <a:r>
              <a:rPr sz="2000" spc="-80" dirty="0">
                <a:latin typeface="Trebuchet MS"/>
                <a:cs typeface="Trebuchet MS"/>
              </a:rPr>
              <a:t>in order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5" dirty="0">
                <a:latin typeface="Trebuchet MS"/>
                <a:cs typeface="Trebuchet MS"/>
              </a:rPr>
              <a:t>exchange </a:t>
            </a:r>
            <a:r>
              <a:rPr sz="2000" spc="-130" dirty="0">
                <a:latin typeface="Trebuchet MS"/>
                <a:cs typeface="Trebuchet MS"/>
              </a:rPr>
              <a:t>travel </a:t>
            </a:r>
            <a:r>
              <a:rPr sz="2000" spc="-85" dirty="0">
                <a:latin typeface="Trebuchet MS"/>
                <a:cs typeface="Trebuchet MS"/>
              </a:rPr>
              <a:t>tips 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90" dirty="0">
                <a:latin typeface="Trebuchet MS"/>
                <a:cs typeface="Trebuchet MS"/>
              </a:rPr>
              <a:t>whatnot.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gets </a:t>
            </a:r>
            <a:r>
              <a:rPr sz="2000" spc="-65" dirty="0">
                <a:latin typeface="Trebuchet MS"/>
                <a:cs typeface="Trebuchet MS"/>
              </a:rPr>
              <a:t>upset when </a:t>
            </a:r>
            <a:r>
              <a:rPr sz="2000" spc="-80" dirty="0">
                <a:latin typeface="Trebuchet MS"/>
                <a:cs typeface="Trebuchet MS"/>
              </a:rPr>
              <a:t>thinks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80" dirty="0">
                <a:latin typeface="Trebuchet MS"/>
                <a:cs typeface="Trebuchet MS"/>
              </a:rPr>
              <a:t>the </a:t>
            </a:r>
            <a:r>
              <a:rPr sz="2000" spc="-145" dirty="0">
                <a:latin typeface="Trebuchet MS"/>
                <a:cs typeface="Trebuchet MS"/>
              </a:rPr>
              <a:t>fact </a:t>
            </a:r>
            <a:r>
              <a:rPr sz="2000" spc="-90" dirty="0">
                <a:latin typeface="Trebuchet MS"/>
                <a:cs typeface="Trebuchet MS"/>
              </a:rPr>
              <a:t>that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10" dirty="0">
                <a:latin typeface="Trebuchet MS"/>
                <a:cs typeface="Trebuchet MS"/>
              </a:rPr>
              <a:t>difficult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0" dirty="0">
                <a:latin typeface="Trebuchet MS"/>
                <a:cs typeface="Trebuchet MS"/>
              </a:rPr>
              <a:t>find </a:t>
            </a:r>
            <a:r>
              <a:rPr sz="2000" spc="-95" dirty="0">
                <a:latin typeface="Trebuchet MS"/>
                <a:cs typeface="Trebuchet MS"/>
              </a:rPr>
              <a:t>relevant </a:t>
            </a:r>
            <a:r>
              <a:rPr sz="2000" spc="-120" dirty="0">
                <a:latin typeface="Trebuchet MS"/>
                <a:cs typeface="Trebuchet MS"/>
              </a:rPr>
              <a:t>travel  </a:t>
            </a:r>
            <a:r>
              <a:rPr sz="2000" spc="-60" dirty="0">
                <a:latin typeface="Trebuchet MS"/>
                <a:cs typeface="Trebuchet MS"/>
              </a:rPr>
              <a:t>blogs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online.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7150" y="1019175"/>
            <a:ext cx="4200525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04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050" y="838200"/>
            <a:ext cx="379095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817" y="4134421"/>
            <a:ext cx="1037907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60" dirty="0">
                <a:latin typeface="Trebuchet MS"/>
                <a:cs typeface="Trebuchet MS"/>
              </a:rPr>
              <a:t>Andrew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62-year-old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stock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broker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Central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European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country.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Although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very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good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Trebuchet MS"/>
                <a:cs typeface="Trebuchet MS"/>
              </a:rPr>
              <a:t>numbers,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his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main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passion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traveling.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Trebuchet MS"/>
                <a:cs typeface="Trebuchet MS"/>
              </a:rPr>
              <a:t>Unfortunately,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never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turned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that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could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go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extended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travels.</a:t>
            </a:r>
            <a:endParaRPr sz="20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20" dirty="0">
                <a:latin typeface="Trebuchet MS"/>
                <a:cs typeface="Trebuchet MS"/>
              </a:rPr>
              <a:t>However,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still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eager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get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know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about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places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planet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Earth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offer.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loves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  </a:t>
            </a:r>
            <a:r>
              <a:rPr sz="2000" spc="-90" dirty="0">
                <a:latin typeface="Trebuchet MS"/>
                <a:cs typeface="Trebuchet MS"/>
              </a:rPr>
              <a:t>listen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75" dirty="0">
                <a:latin typeface="Trebuchet MS"/>
                <a:cs typeface="Trebuchet MS"/>
              </a:rPr>
              <a:t>stories of </a:t>
            </a:r>
            <a:r>
              <a:rPr sz="2000" spc="-70" dirty="0">
                <a:latin typeface="Trebuchet MS"/>
                <a:cs typeface="Trebuchet MS"/>
              </a:rPr>
              <a:t>others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105" dirty="0">
                <a:latin typeface="Trebuchet MS"/>
                <a:cs typeface="Trebuchet MS"/>
              </a:rPr>
              <a:t>traveling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55" dirty="0">
                <a:latin typeface="Trebuchet MS"/>
                <a:cs typeface="Trebuchet MS"/>
              </a:rPr>
              <a:t>an </a:t>
            </a:r>
            <a:r>
              <a:rPr sz="2000" spc="-85" dirty="0">
                <a:latin typeface="Trebuchet MS"/>
                <a:cs typeface="Trebuchet MS"/>
              </a:rPr>
              <a:t>avid </a:t>
            </a:r>
            <a:r>
              <a:rPr sz="2000" spc="-110" dirty="0">
                <a:latin typeface="Trebuchet MS"/>
                <a:cs typeface="Trebuchet MS"/>
              </a:rPr>
              <a:t>fan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80" dirty="0">
                <a:latin typeface="Trebuchet MS"/>
                <a:cs typeface="Trebuchet MS"/>
              </a:rPr>
              <a:t>the Discovery </a:t>
            </a:r>
            <a:r>
              <a:rPr sz="2000" spc="-110" dirty="0">
                <a:latin typeface="Trebuchet MS"/>
                <a:cs typeface="Trebuchet MS"/>
              </a:rPr>
              <a:t>Channel.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 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large </a:t>
            </a:r>
            <a:r>
              <a:rPr sz="2000" spc="-110" dirty="0">
                <a:latin typeface="Trebuchet MS"/>
                <a:cs typeface="Trebuchet MS"/>
              </a:rPr>
              <a:t>collection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travel </a:t>
            </a:r>
            <a:r>
              <a:rPr sz="2000" spc="-50" dirty="0">
                <a:latin typeface="Trebuchet MS"/>
                <a:cs typeface="Trebuchet MS"/>
              </a:rPr>
              <a:t>books </a:t>
            </a:r>
            <a:r>
              <a:rPr sz="2000" spc="-90" dirty="0">
                <a:latin typeface="Trebuchet MS"/>
                <a:cs typeface="Trebuchet MS"/>
              </a:rPr>
              <a:t>which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05" dirty="0">
                <a:latin typeface="Trebuchet MS"/>
                <a:cs typeface="Trebuchet MS"/>
              </a:rPr>
              <a:t>keeps </a:t>
            </a:r>
            <a:r>
              <a:rPr sz="2000" spc="-70" dirty="0">
                <a:latin typeface="Trebuchet MS"/>
                <a:cs typeface="Trebuchet MS"/>
              </a:rPr>
              <a:t>sorted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65" dirty="0">
                <a:latin typeface="Trebuchet MS"/>
                <a:cs typeface="Trebuchet MS"/>
              </a:rPr>
              <a:t>his </a:t>
            </a:r>
            <a:r>
              <a:rPr sz="2000" spc="-95" dirty="0">
                <a:latin typeface="Trebuchet MS"/>
                <a:cs typeface="Trebuchet MS"/>
              </a:rPr>
              <a:t>private </a:t>
            </a:r>
            <a:r>
              <a:rPr sz="2000" spc="-110" dirty="0">
                <a:latin typeface="Trebuchet MS"/>
                <a:cs typeface="Trebuchet MS"/>
              </a:rPr>
              <a:t>library </a:t>
            </a:r>
            <a:r>
              <a:rPr sz="2000" spc="-95" dirty="0">
                <a:latin typeface="Trebuchet MS"/>
                <a:cs typeface="Trebuchet MS"/>
              </a:rPr>
              <a:t>according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40" dirty="0">
                <a:latin typeface="Trebuchet MS"/>
                <a:cs typeface="Trebuchet MS"/>
              </a:rPr>
              <a:t>how </a:t>
            </a:r>
            <a:r>
              <a:rPr sz="2000" spc="-35" dirty="0">
                <a:latin typeface="Trebuchet MS"/>
                <a:cs typeface="Trebuchet MS"/>
              </a:rPr>
              <a:t>good  </a:t>
            </a:r>
            <a:r>
              <a:rPr sz="2000" spc="-90" dirty="0">
                <a:latin typeface="Trebuchet MS"/>
                <a:cs typeface="Trebuchet MS"/>
              </a:rPr>
              <a:t>they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0434" y="161543"/>
            <a:ext cx="2595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0" dirty="0"/>
              <a:t>Persona</a:t>
            </a:r>
            <a:r>
              <a:rPr sz="3950" spc="-365" dirty="0"/>
              <a:t> </a:t>
            </a:r>
            <a:r>
              <a:rPr sz="3950" spc="-285" dirty="0"/>
              <a:t>Two</a:t>
            </a:r>
            <a:endParaRPr sz="3950"/>
          </a:p>
        </p:txBody>
      </p:sp>
    </p:spTree>
    <p:extLst>
      <p:ext uri="{BB962C8B-B14F-4D97-AF65-F5344CB8AC3E}">
        <p14:creationId xmlns:p14="http://schemas.microsoft.com/office/powerpoint/2010/main" val="252828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450" y="1925263"/>
            <a:ext cx="8755494" cy="4256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pc="-229" dirty="0"/>
              <a:t>System</a:t>
            </a:r>
            <a:r>
              <a:rPr spc="-409" dirty="0"/>
              <a:t> </a:t>
            </a:r>
            <a:r>
              <a:rPr spc="-245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639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765" y="58038"/>
            <a:ext cx="1894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0" dirty="0"/>
              <a:t>ER</a:t>
            </a:r>
            <a:r>
              <a:rPr sz="3200" spc="-345" dirty="0"/>
              <a:t> </a:t>
            </a:r>
            <a:r>
              <a:rPr sz="3200" spc="-150" dirty="0"/>
              <a:t>Diagram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6800" y="723900"/>
            <a:ext cx="9972675" cy="603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15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2E0-57CF-406E-809D-6DB33C84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6CF9-0616-4018-A061-C65FA081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fr-BE" dirty="0" err="1"/>
              <a:t>Build</a:t>
            </a:r>
            <a:r>
              <a:rPr lang="fr-BE" dirty="0"/>
              <a:t> a large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the information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Obtain</a:t>
            </a:r>
            <a:r>
              <a:rPr lang="fr-BE" dirty="0"/>
              <a:t> information </a:t>
            </a:r>
            <a:r>
              <a:rPr lang="fr-BE" dirty="0" err="1"/>
              <a:t>from</a:t>
            </a:r>
            <a:r>
              <a:rPr lang="fr-BE" dirty="0"/>
              <a:t> the user</a:t>
            </a:r>
          </a:p>
          <a:p>
            <a:r>
              <a:rPr lang="fr-BE" dirty="0" err="1"/>
              <a:t>Make</a:t>
            </a:r>
            <a:r>
              <a:rPr lang="fr-BE" dirty="0"/>
              <a:t> the user interface intuitive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7502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</a:t>
            </a:r>
          </a:p>
          <a:p>
            <a:r>
              <a:rPr lang="en-GB" dirty="0"/>
              <a:t>jQuery</a:t>
            </a:r>
          </a:p>
          <a:p>
            <a:r>
              <a:rPr lang="en-GB" dirty="0"/>
              <a:t>Python Social (Facebook and Twitter login)</a:t>
            </a:r>
          </a:p>
          <a:p>
            <a:r>
              <a:rPr lang="en-GB" dirty="0"/>
              <a:t>Authentication-</a:t>
            </a:r>
            <a:r>
              <a:rPr lang="en-GB" dirty="0" err="1"/>
              <a:t>redux</a:t>
            </a:r>
            <a:endParaRPr lang="en-GB" dirty="0"/>
          </a:p>
          <a:p>
            <a:r>
              <a:rPr lang="en-GB" dirty="0"/>
              <a:t>Bootstrap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Google Maps API</a:t>
            </a:r>
          </a:p>
          <a:p>
            <a:r>
              <a:rPr lang="en-GB" dirty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/>
              <a:t>jQuery</a:t>
            </a:r>
          </a:p>
          <a:p>
            <a:pPr lvl="1"/>
            <a:r>
              <a:rPr lang="en-GB" dirty="0"/>
              <a:t>AJAX</a:t>
            </a:r>
          </a:p>
          <a:p>
            <a:r>
              <a:rPr lang="en-GB" dirty="0"/>
              <a:t>Forms</a:t>
            </a:r>
          </a:p>
          <a:p>
            <a:r>
              <a:rPr lang="en-GB" dirty="0"/>
              <a:t>Population</a:t>
            </a:r>
            <a:r>
              <a:rPr lang="hu-HU" dirty="0"/>
              <a:t> script</a:t>
            </a:r>
          </a:p>
          <a:p>
            <a:r>
              <a:rPr lang="en-US" dirty="0"/>
              <a:t>Certain views</a:t>
            </a:r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1551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O</a:t>
            </a:r>
            <a:r>
              <a:rPr spc="-280" dirty="0"/>
              <a:t>v</a:t>
            </a:r>
            <a:r>
              <a:rPr spc="-235" dirty="0"/>
              <a:t>e</a:t>
            </a:r>
            <a:r>
              <a:rPr spc="-135" dirty="0"/>
              <a:t>r</a:t>
            </a:r>
            <a:r>
              <a:rPr spc="-2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323195" cy="3997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45465" indent="-228600">
              <a:lnSpc>
                <a:spcPts val="27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50" dirty="0">
                <a:latin typeface="Trebuchet MS"/>
                <a:cs typeface="Trebuchet MS"/>
              </a:rPr>
              <a:t>The objective </a:t>
            </a:r>
            <a:r>
              <a:rPr sz="2750" spc="-114" dirty="0">
                <a:latin typeface="Trebuchet MS"/>
                <a:cs typeface="Trebuchet MS"/>
              </a:rPr>
              <a:t>behind </a:t>
            </a:r>
            <a:r>
              <a:rPr sz="2750" spc="-55" dirty="0">
                <a:latin typeface="Trebuchet MS"/>
                <a:cs typeface="Trebuchet MS"/>
              </a:rPr>
              <a:t>our </a:t>
            </a:r>
            <a:r>
              <a:rPr sz="2750" spc="-130" dirty="0">
                <a:latin typeface="Trebuchet MS"/>
                <a:cs typeface="Trebuchet MS"/>
              </a:rPr>
              <a:t>application </a:t>
            </a:r>
            <a:r>
              <a:rPr sz="2750" spc="-110" dirty="0">
                <a:latin typeface="Trebuchet MS"/>
                <a:cs typeface="Trebuchet MS"/>
              </a:rPr>
              <a:t>is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14" dirty="0">
                <a:latin typeface="Trebuchet MS"/>
                <a:cs typeface="Trebuchet MS"/>
              </a:rPr>
              <a:t>allow </a:t>
            </a:r>
            <a:r>
              <a:rPr sz="2750" spc="-140" dirty="0">
                <a:latin typeface="Trebuchet MS"/>
                <a:cs typeface="Trebuchet MS"/>
              </a:rPr>
              <a:t>its </a:t>
            </a:r>
            <a:r>
              <a:rPr sz="2750" spc="-100" dirty="0">
                <a:latin typeface="Trebuchet MS"/>
                <a:cs typeface="Trebuchet MS"/>
              </a:rPr>
              <a:t>users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90" dirty="0">
                <a:latin typeface="Trebuchet MS"/>
                <a:cs typeface="Trebuchet MS"/>
              </a:rPr>
              <a:t>log </a:t>
            </a:r>
            <a:r>
              <a:rPr sz="2750" spc="-130" dirty="0">
                <a:latin typeface="Trebuchet MS"/>
                <a:cs typeface="Trebuchet MS"/>
              </a:rPr>
              <a:t>the  </a:t>
            </a:r>
            <a:r>
              <a:rPr sz="2750" spc="-145" dirty="0">
                <a:latin typeface="Trebuchet MS"/>
                <a:cs typeface="Trebuchet MS"/>
              </a:rPr>
              <a:t>travels </a:t>
            </a:r>
            <a:r>
              <a:rPr sz="2750" spc="-135" dirty="0">
                <a:latin typeface="Trebuchet MS"/>
                <a:cs typeface="Trebuchet MS"/>
              </a:rPr>
              <a:t>they </a:t>
            </a:r>
            <a:r>
              <a:rPr sz="2750" spc="-145" dirty="0">
                <a:latin typeface="Trebuchet MS"/>
                <a:cs typeface="Trebuchet MS"/>
              </a:rPr>
              <a:t>made. </a:t>
            </a:r>
            <a:r>
              <a:rPr sz="2750" spc="-150" dirty="0">
                <a:latin typeface="Trebuchet MS"/>
                <a:cs typeface="Trebuchet MS"/>
              </a:rPr>
              <a:t>The </a:t>
            </a:r>
            <a:r>
              <a:rPr sz="2750" spc="-130" dirty="0">
                <a:latin typeface="Trebuchet MS"/>
                <a:cs typeface="Trebuchet MS"/>
              </a:rPr>
              <a:t>application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0" dirty="0">
                <a:latin typeface="Trebuchet MS"/>
                <a:cs typeface="Trebuchet MS"/>
              </a:rPr>
              <a:t>encourage </a:t>
            </a:r>
            <a:r>
              <a:rPr sz="2750" spc="-100" dirty="0">
                <a:latin typeface="Trebuchet MS"/>
                <a:cs typeface="Trebuchet MS"/>
              </a:rPr>
              <a:t>users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90" dirty="0">
                <a:latin typeface="Trebuchet MS"/>
                <a:cs typeface="Trebuchet MS"/>
              </a:rPr>
              <a:t>travel,  </a:t>
            </a:r>
            <a:r>
              <a:rPr sz="2750" spc="-105" dirty="0">
                <a:latin typeface="Trebuchet MS"/>
                <a:cs typeface="Trebuchet MS"/>
              </a:rPr>
              <a:t>discover </a:t>
            </a:r>
            <a:r>
              <a:rPr sz="2750" spc="-130" dirty="0">
                <a:latin typeface="Trebuchet MS"/>
                <a:cs typeface="Trebuchet MS"/>
              </a:rPr>
              <a:t>the </a:t>
            </a:r>
            <a:r>
              <a:rPr sz="2750" spc="-135" dirty="0">
                <a:latin typeface="Trebuchet MS"/>
                <a:cs typeface="Trebuchet MS"/>
              </a:rPr>
              <a:t>world, </a:t>
            </a:r>
            <a:r>
              <a:rPr sz="2750" spc="-85" dirty="0">
                <a:latin typeface="Trebuchet MS"/>
                <a:cs typeface="Trebuchet MS"/>
              </a:rPr>
              <a:t>and </a:t>
            </a:r>
            <a:r>
              <a:rPr sz="2750" spc="-95" dirty="0">
                <a:latin typeface="Trebuchet MS"/>
                <a:cs typeface="Trebuchet MS"/>
              </a:rPr>
              <a:t>share </a:t>
            </a:r>
            <a:r>
              <a:rPr sz="2750" spc="-175" dirty="0">
                <a:latin typeface="Trebuchet MS"/>
                <a:cs typeface="Trebuchet MS"/>
              </a:rPr>
              <a:t>it </a:t>
            </a:r>
            <a:r>
              <a:rPr sz="2750" spc="-135" dirty="0">
                <a:latin typeface="Trebuchet MS"/>
                <a:cs typeface="Trebuchet MS"/>
              </a:rPr>
              <a:t>with </a:t>
            </a:r>
            <a:r>
              <a:rPr sz="2750" spc="-13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public.</a:t>
            </a:r>
            <a:endParaRPr sz="2750">
              <a:latin typeface="Trebuchet MS"/>
              <a:cs typeface="Trebuchet MS"/>
            </a:endParaRPr>
          </a:p>
          <a:p>
            <a:pPr marL="241300" marR="5080" indent="-228600">
              <a:lnSpc>
                <a:spcPct val="816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30" dirty="0">
                <a:latin typeface="Trebuchet MS"/>
                <a:cs typeface="Trebuchet MS"/>
              </a:rPr>
              <a:t>Each </a:t>
            </a:r>
            <a:r>
              <a:rPr sz="2750" spc="-100" dirty="0">
                <a:latin typeface="Trebuchet MS"/>
                <a:cs typeface="Trebuchet MS"/>
              </a:rPr>
              <a:t>user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40" dirty="0">
                <a:latin typeface="Trebuchet MS"/>
                <a:cs typeface="Trebuchet MS"/>
              </a:rPr>
              <a:t>create </a:t>
            </a:r>
            <a:r>
              <a:rPr sz="2750" spc="-75" dirty="0">
                <a:latin typeface="Trebuchet MS"/>
                <a:cs typeface="Trebuchet MS"/>
              </a:rPr>
              <a:t>an </a:t>
            </a:r>
            <a:r>
              <a:rPr sz="2750" spc="-105" dirty="0">
                <a:latin typeface="Trebuchet MS"/>
                <a:cs typeface="Trebuchet MS"/>
              </a:rPr>
              <a:t>account </a:t>
            </a:r>
            <a:r>
              <a:rPr sz="2750" spc="-114" dirty="0">
                <a:latin typeface="Trebuchet MS"/>
                <a:cs typeface="Trebuchet MS"/>
              </a:rPr>
              <a:t>which </a:t>
            </a:r>
            <a:r>
              <a:rPr sz="2750" spc="-105" dirty="0">
                <a:latin typeface="Trebuchet MS"/>
                <a:cs typeface="Trebuchet MS"/>
              </a:rPr>
              <a:t>can </a:t>
            </a:r>
            <a:r>
              <a:rPr sz="2750" spc="-114" dirty="0">
                <a:latin typeface="Trebuchet MS"/>
                <a:cs typeface="Trebuchet MS"/>
              </a:rPr>
              <a:t>be </a:t>
            </a:r>
            <a:r>
              <a:rPr sz="2750" spc="-145" dirty="0">
                <a:latin typeface="Trebuchet MS"/>
                <a:cs typeface="Trebuchet MS"/>
              </a:rPr>
              <a:t>either </a:t>
            </a:r>
            <a:r>
              <a:rPr sz="2750" spc="-140" dirty="0">
                <a:latin typeface="Trebuchet MS"/>
                <a:cs typeface="Trebuchet MS"/>
              </a:rPr>
              <a:t>visible </a:t>
            </a:r>
            <a:r>
              <a:rPr sz="2750" spc="-105" dirty="0">
                <a:latin typeface="Trebuchet MS"/>
                <a:cs typeface="Trebuchet MS"/>
              </a:rPr>
              <a:t>by </a:t>
            </a:r>
            <a:r>
              <a:rPr sz="2750" spc="-90" dirty="0">
                <a:latin typeface="Trebuchet MS"/>
                <a:cs typeface="Trebuchet MS"/>
              </a:rPr>
              <a:t>anyone  </a:t>
            </a:r>
            <a:r>
              <a:rPr sz="2750" spc="-45" dirty="0">
                <a:latin typeface="Trebuchet MS"/>
                <a:cs typeface="Trebuchet MS"/>
              </a:rPr>
              <a:t>or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14" dirty="0">
                <a:latin typeface="Trebuchet MS"/>
                <a:cs typeface="Trebuchet MS"/>
              </a:rPr>
              <a:t>people </a:t>
            </a:r>
            <a:r>
              <a:rPr sz="2750" spc="-65" dirty="0">
                <a:latin typeface="Trebuchet MS"/>
                <a:cs typeface="Trebuchet MS"/>
              </a:rPr>
              <a:t>who </a:t>
            </a:r>
            <a:r>
              <a:rPr sz="2750" spc="-110" dirty="0">
                <a:latin typeface="Trebuchet MS"/>
                <a:cs typeface="Trebuchet MS"/>
              </a:rPr>
              <a:t>are </a:t>
            </a:r>
            <a:r>
              <a:rPr sz="2750" spc="-114" dirty="0">
                <a:latin typeface="Trebuchet MS"/>
                <a:cs typeface="Trebuchet MS"/>
              </a:rPr>
              <a:t>signed </a:t>
            </a:r>
            <a:r>
              <a:rPr sz="2750" spc="-195" dirty="0">
                <a:latin typeface="Trebuchet MS"/>
                <a:cs typeface="Trebuchet MS"/>
              </a:rPr>
              <a:t>in. </a:t>
            </a:r>
            <a:r>
              <a:rPr sz="2750" spc="-130" dirty="0">
                <a:latin typeface="Trebuchet MS"/>
                <a:cs typeface="Trebuchet MS"/>
              </a:rPr>
              <a:t>Each </a:t>
            </a:r>
            <a:r>
              <a:rPr sz="2750" spc="-100" dirty="0">
                <a:latin typeface="Trebuchet MS"/>
                <a:cs typeface="Trebuchet MS"/>
              </a:rPr>
              <a:t>user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4" dirty="0">
                <a:latin typeface="Trebuchet MS"/>
                <a:cs typeface="Trebuchet MS"/>
              </a:rPr>
              <a:t>have </a:t>
            </a:r>
            <a:r>
              <a:rPr sz="2750" spc="-135" dirty="0">
                <a:latin typeface="Trebuchet MS"/>
                <a:cs typeface="Trebuchet MS"/>
              </a:rPr>
              <a:t>the </a:t>
            </a:r>
            <a:r>
              <a:rPr sz="2750" spc="-100" dirty="0">
                <a:latin typeface="Trebuchet MS"/>
                <a:cs typeface="Trebuchet MS"/>
              </a:rPr>
              <a:t>opportunity </a:t>
            </a:r>
            <a:r>
              <a:rPr sz="2750" spc="-105" dirty="0">
                <a:latin typeface="Trebuchet MS"/>
                <a:cs typeface="Trebuchet MS"/>
              </a:rPr>
              <a:t>to  </a:t>
            </a:r>
            <a:r>
              <a:rPr sz="2750" spc="-95" dirty="0">
                <a:latin typeface="Trebuchet MS"/>
                <a:cs typeface="Trebuchet MS"/>
              </a:rPr>
              <a:t>upload </a:t>
            </a:r>
            <a:r>
              <a:rPr sz="2750" spc="-100" dirty="0">
                <a:latin typeface="Trebuchet MS"/>
                <a:cs typeface="Trebuchet MS"/>
              </a:rPr>
              <a:t>his </a:t>
            </a:r>
            <a:r>
              <a:rPr sz="2750" spc="-145" dirty="0">
                <a:latin typeface="Trebuchet MS"/>
                <a:cs typeface="Trebuchet MS"/>
              </a:rPr>
              <a:t>travels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30" dirty="0">
                <a:latin typeface="Trebuchet MS"/>
                <a:cs typeface="Trebuchet MS"/>
              </a:rPr>
              <a:t>the </a:t>
            </a:r>
            <a:r>
              <a:rPr sz="2750" spc="-95" dirty="0">
                <a:latin typeface="Trebuchet MS"/>
                <a:cs typeface="Trebuchet MS"/>
              </a:rPr>
              <a:t>app </a:t>
            </a:r>
            <a:r>
              <a:rPr sz="2750" spc="-114" dirty="0">
                <a:latin typeface="Trebuchet MS"/>
                <a:cs typeface="Trebuchet MS"/>
              </a:rPr>
              <a:t>which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35" dirty="0">
                <a:latin typeface="Trebuchet MS"/>
                <a:cs typeface="Trebuchet MS"/>
              </a:rPr>
              <a:t>include </a:t>
            </a:r>
            <a:r>
              <a:rPr sz="2750" spc="-114" dirty="0">
                <a:latin typeface="Trebuchet MS"/>
                <a:cs typeface="Trebuchet MS"/>
              </a:rPr>
              <a:t>a </a:t>
            </a:r>
            <a:r>
              <a:rPr sz="2750" spc="-135" dirty="0">
                <a:latin typeface="Trebuchet MS"/>
                <a:cs typeface="Trebuchet MS"/>
              </a:rPr>
              <a:t>location, </a:t>
            </a:r>
            <a:r>
              <a:rPr sz="2750" spc="-114" dirty="0">
                <a:latin typeface="Trebuchet MS"/>
                <a:cs typeface="Trebuchet MS"/>
              </a:rPr>
              <a:t>a </a:t>
            </a:r>
            <a:r>
              <a:rPr sz="2750" spc="-165" dirty="0">
                <a:latin typeface="Trebuchet MS"/>
                <a:cs typeface="Trebuchet MS"/>
              </a:rPr>
              <a:t>start, </a:t>
            </a:r>
            <a:r>
              <a:rPr sz="2750" spc="-85" dirty="0">
                <a:latin typeface="Trebuchet MS"/>
                <a:cs typeface="Trebuchet MS"/>
              </a:rPr>
              <a:t>and  </a:t>
            </a:r>
            <a:r>
              <a:rPr sz="2750" spc="-75" dirty="0">
                <a:latin typeface="Trebuchet MS"/>
                <a:cs typeface="Trebuchet MS"/>
              </a:rPr>
              <a:t>an </a:t>
            </a:r>
            <a:r>
              <a:rPr sz="2750" spc="-105" dirty="0">
                <a:latin typeface="Trebuchet MS"/>
                <a:cs typeface="Trebuchet MS"/>
              </a:rPr>
              <a:t>end </a:t>
            </a:r>
            <a:r>
              <a:rPr sz="2750" spc="-175" dirty="0">
                <a:latin typeface="Trebuchet MS"/>
                <a:cs typeface="Trebuchet MS"/>
              </a:rPr>
              <a:t>date. </a:t>
            </a:r>
            <a:r>
              <a:rPr sz="2750" spc="-130" dirty="0">
                <a:latin typeface="Trebuchet MS"/>
                <a:cs typeface="Trebuchet MS"/>
              </a:rPr>
              <a:t>Each </a:t>
            </a:r>
            <a:r>
              <a:rPr sz="2750" spc="-100" dirty="0">
                <a:latin typeface="Trebuchet MS"/>
                <a:cs typeface="Trebuchet MS"/>
              </a:rPr>
              <a:t>user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00" dirty="0">
                <a:latin typeface="Trebuchet MS"/>
                <a:cs typeface="Trebuchet MS"/>
              </a:rPr>
              <a:t>also </a:t>
            </a:r>
            <a:r>
              <a:rPr sz="2750" spc="-114" dirty="0">
                <a:latin typeface="Trebuchet MS"/>
                <a:cs typeface="Trebuchet MS"/>
              </a:rPr>
              <a:t>have a </a:t>
            </a:r>
            <a:r>
              <a:rPr sz="2750" spc="-90" dirty="0">
                <a:latin typeface="Trebuchet MS"/>
                <a:cs typeface="Trebuchet MS"/>
              </a:rPr>
              <a:t>passport </a:t>
            </a:r>
            <a:r>
              <a:rPr sz="2750" spc="-120" dirty="0">
                <a:latin typeface="Trebuchet MS"/>
                <a:cs typeface="Trebuchet MS"/>
              </a:rPr>
              <a:t>which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0" dirty="0">
                <a:latin typeface="Trebuchet MS"/>
                <a:cs typeface="Trebuchet MS"/>
              </a:rPr>
              <a:t>contain  </a:t>
            </a:r>
            <a:r>
              <a:rPr sz="2750" spc="-130" dirty="0">
                <a:latin typeface="Trebuchet MS"/>
                <a:cs typeface="Trebuchet MS"/>
              </a:rPr>
              <a:t>flags </a:t>
            </a:r>
            <a:r>
              <a:rPr sz="2750" spc="-90" dirty="0">
                <a:latin typeface="Trebuchet MS"/>
                <a:cs typeface="Trebuchet MS"/>
              </a:rPr>
              <a:t>(or </a:t>
            </a:r>
            <a:r>
              <a:rPr sz="2750" spc="-130" dirty="0">
                <a:latin typeface="Trebuchet MS"/>
                <a:cs typeface="Trebuchet MS"/>
              </a:rPr>
              <a:t>stamps, </a:t>
            </a:r>
            <a:r>
              <a:rPr sz="2750" spc="-145" dirty="0">
                <a:latin typeface="Trebuchet MS"/>
                <a:cs typeface="Trebuchet MS"/>
              </a:rPr>
              <a:t>tbd) </a:t>
            </a:r>
            <a:r>
              <a:rPr sz="2750" spc="-75" dirty="0">
                <a:latin typeface="Trebuchet MS"/>
                <a:cs typeface="Trebuchet MS"/>
              </a:rPr>
              <a:t>of </a:t>
            </a:r>
            <a:r>
              <a:rPr sz="2750" spc="-130" dirty="0">
                <a:latin typeface="Trebuchet MS"/>
                <a:cs typeface="Trebuchet MS"/>
              </a:rPr>
              <a:t>the </a:t>
            </a:r>
            <a:r>
              <a:rPr sz="2750" spc="-110" dirty="0">
                <a:latin typeface="Trebuchet MS"/>
                <a:cs typeface="Trebuchet MS"/>
              </a:rPr>
              <a:t>countries </a:t>
            </a:r>
            <a:r>
              <a:rPr sz="2750" spc="-100" dirty="0">
                <a:latin typeface="Trebuchet MS"/>
                <a:cs typeface="Trebuchet MS"/>
              </a:rPr>
              <a:t>he </a:t>
            </a:r>
            <a:r>
              <a:rPr sz="2750" spc="-160" dirty="0">
                <a:latin typeface="Trebuchet MS"/>
                <a:cs typeface="Trebuchet MS"/>
              </a:rPr>
              <a:t>visited. </a:t>
            </a:r>
            <a:r>
              <a:rPr sz="2750" spc="-80" dirty="0">
                <a:latin typeface="Trebuchet MS"/>
                <a:cs typeface="Trebuchet MS"/>
              </a:rPr>
              <a:t>Users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00" dirty="0">
                <a:latin typeface="Trebuchet MS"/>
                <a:cs typeface="Trebuchet MS"/>
              </a:rPr>
              <a:t>also </a:t>
            </a:r>
            <a:r>
              <a:rPr sz="2750" spc="-114" dirty="0">
                <a:latin typeface="Trebuchet MS"/>
                <a:cs typeface="Trebuchet MS"/>
              </a:rPr>
              <a:t>have  a </a:t>
            </a:r>
            <a:r>
              <a:rPr sz="2750" spc="-135" dirty="0">
                <a:latin typeface="Trebuchet MS"/>
                <a:cs typeface="Trebuchet MS"/>
              </a:rPr>
              <a:t>percentage </a:t>
            </a:r>
            <a:r>
              <a:rPr sz="2750" spc="-75" dirty="0">
                <a:latin typeface="Trebuchet MS"/>
                <a:cs typeface="Trebuchet MS"/>
              </a:rPr>
              <a:t>of </a:t>
            </a:r>
            <a:r>
              <a:rPr sz="2750" spc="-110" dirty="0">
                <a:latin typeface="Trebuchet MS"/>
                <a:cs typeface="Trebuchet MS"/>
              </a:rPr>
              <a:t>countries </a:t>
            </a:r>
            <a:r>
              <a:rPr sz="2750" spc="-204" dirty="0">
                <a:latin typeface="Trebuchet MS"/>
                <a:cs typeface="Trebuchet MS"/>
              </a:rPr>
              <a:t>“unlocked”. </a:t>
            </a:r>
            <a:r>
              <a:rPr sz="2750" spc="-85" dirty="0">
                <a:latin typeface="Trebuchet MS"/>
                <a:cs typeface="Trebuchet MS"/>
              </a:rPr>
              <a:t>Users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00" dirty="0">
                <a:latin typeface="Trebuchet MS"/>
                <a:cs typeface="Trebuchet MS"/>
              </a:rPr>
              <a:t>also </a:t>
            </a:r>
            <a:r>
              <a:rPr sz="2750" spc="-114" dirty="0">
                <a:latin typeface="Trebuchet MS"/>
                <a:cs typeface="Trebuchet MS"/>
              </a:rPr>
              <a:t>be </a:t>
            </a:r>
            <a:r>
              <a:rPr sz="2750" spc="-130" dirty="0">
                <a:latin typeface="Trebuchet MS"/>
                <a:cs typeface="Trebuchet MS"/>
              </a:rPr>
              <a:t>ranked </a:t>
            </a:r>
            <a:r>
              <a:rPr sz="2750" spc="-105" dirty="0">
                <a:latin typeface="Trebuchet MS"/>
                <a:cs typeface="Trebuchet MS"/>
              </a:rPr>
              <a:t>by  </a:t>
            </a:r>
            <a:r>
              <a:rPr sz="2750" spc="-40" dirty="0">
                <a:latin typeface="Trebuchet MS"/>
                <a:cs typeface="Trebuchet MS"/>
              </a:rPr>
              <a:t>how </a:t>
            </a:r>
            <a:r>
              <a:rPr sz="2750" spc="-160" dirty="0">
                <a:latin typeface="Trebuchet MS"/>
                <a:cs typeface="Trebuchet MS"/>
              </a:rPr>
              <a:t>well travelled </a:t>
            </a:r>
            <a:r>
              <a:rPr sz="2750" spc="-135" dirty="0">
                <a:latin typeface="Trebuchet MS"/>
                <a:cs typeface="Trebuchet MS"/>
              </a:rPr>
              <a:t>they </a:t>
            </a:r>
            <a:r>
              <a:rPr sz="2750" spc="-165" dirty="0">
                <a:latin typeface="Trebuchet MS"/>
                <a:cs typeface="Trebuchet MS"/>
              </a:rPr>
              <a:t>are. </a:t>
            </a:r>
            <a:r>
              <a:rPr sz="2750" spc="-100" dirty="0">
                <a:latin typeface="Trebuchet MS"/>
                <a:cs typeface="Trebuchet MS"/>
              </a:rPr>
              <a:t>Everyone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4" dirty="0">
                <a:latin typeface="Trebuchet MS"/>
                <a:cs typeface="Trebuchet MS"/>
              </a:rPr>
              <a:t>be </a:t>
            </a:r>
            <a:r>
              <a:rPr sz="2750" spc="-135" dirty="0">
                <a:latin typeface="Trebuchet MS"/>
                <a:cs typeface="Trebuchet MS"/>
              </a:rPr>
              <a:t>able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95" dirty="0">
                <a:latin typeface="Trebuchet MS"/>
                <a:cs typeface="Trebuchet MS"/>
              </a:rPr>
              <a:t>upvote </a:t>
            </a:r>
            <a:r>
              <a:rPr sz="2750" spc="-85" dirty="0">
                <a:latin typeface="Trebuchet MS"/>
                <a:cs typeface="Trebuchet MS"/>
              </a:rPr>
              <a:t>and  </a:t>
            </a:r>
            <a:r>
              <a:rPr sz="2750" spc="-90" dirty="0">
                <a:latin typeface="Trebuchet MS"/>
                <a:cs typeface="Trebuchet MS"/>
              </a:rPr>
              <a:t>comment </a:t>
            </a:r>
            <a:r>
              <a:rPr sz="2750" spc="-125" dirty="0">
                <a:latin typeface="Trebuchet MS"/>
                <a:cs typeface="Trebuchet MS"/>
              </a:rPr>
              <a:t>other’s </a:t>
            </a:r>
            <a:r>
              <a:rPr sz="2750" spc="-145" dirty="0">
                <a:latin typeface="Trebuchet MS"/>
                <a:cs typeface="Trebuchet MS"/>
              </a:rPr>
              <a:t>travels </a:t>
            </a:r>
            <a:r>
              <a:rPr sz="2750" spc="-85" dirty="0">
                <a:latin typeface="Trebuchet MS"/>
                <a:cs typeface="Trebuchet MS"/>
              </a:rPr>
              <a:t>and</a:t>
            </a:r>
            <a:r>
              <a:rPr sz="2750" spc="-19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pictures.</a:t>
            </a:r>
            <a:endParaRPr sz="27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950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Views.py</a:t>
            </a:r>
            <a:endParaRPr lang="en-GB" dirty="0"/>
          </a:p>
          <a:p>
            <a:pPr lvl="1"/>
            <a:r>
              <a:rPr lang="en-GB" dirty="0" smtClean="0"/>
              <a:t>Paginated lists</a:t>
            </a:r>
            <a:endParaRPr lang="en-GB" dirty="0"/>
          </a:p>
          <a:p>
            <a:r>
              <a:rPr lang="en-GB" dirty="0" smtClean="0"/>
              <a:t>Templates</a:t>
            </a:r>
            <a:endParaRPr lang="en-GB" dirty="0"/>
          </a:p>
          <a:p>
            <a:r>
              <a:rPr lang="en-GB" dirty="0"/>
              <a:t>URL matching</a:t>
            </a:r>
          </a:p>
          <a:p>
            <a:r>
              <a:rPr lang="en-US" dirty="0" smtClean="0"/>
              <a:t>Certain forms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fr-BE" dirty="0"/>
          </a:p>
          <a:p>
            <a:r>
              <a:rPr lang="fr-BE"/>
              <a:t>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</a:rPr>
              <a:t>/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31692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4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46948"/>
            <a:ext cx="10273665" cy="4235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505459" indent="-228600">
              <a:lnSpc>
                <a:spcPct val="70400"/>
              </a:lnSpc>
              <a:spcBef>
                <a:spcPts val="9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log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website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  </a:t>
            </a:r>
            <a:r>
              <a:rPr sz="2400" spc="-125" dirty="0">
                <a:latin typeface="Trebuchet MS"/>
                <a:cs typeface="Trebuchet MS"/>
              </a:rPr>
              <a:t>profile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455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passport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which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shows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visited,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 marR="193675">
              <a:lnSpc>
                <a:spcPct val="70400"/>
              </a:lnSpc>
              <a:spcBef>
                <a:spcPts val="425"/>
              </a:spcBef>
            </a:pPr>
            <a:r>
              <a:rPr sz="2400" spc="-105" dirty="0">
                <a:latin typeface="Trebuchet MS"/>
                <a:cs typeface="Trebuchet MS"/>
              </a:rPr>
              <a:t>percentage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visited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divided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number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whole  </a:t>
            </a:r>
            <a:r>
              <a:rPr sz="2400" spc="-120" dirty="0">
                <a:latin typeface="Trebuchet MS"/>
                <a:cs typeface="Trebuchet MS"/>
              </a:rPr>
              <a:t>world.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map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using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Facebook,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Twitter,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email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privacy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settings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profile(public,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required)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comment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people’s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upvote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25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travel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 </a:t>
            </a:r>
            <a:r>
              <a:rPr sz="2400" spc="-110" dirty="0">
                <a:latin typeface="Trebuchet MS"/>
                <a:cs typeface="Trebuchet MS"/>
              </a:rPr>
              <a:t>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add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photos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related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travel.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search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network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35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8215" y="708405"/>
            <a:ext cx="38017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5" dirty="0">
                <a:solidFill>
                  <a:srgbClr val="FFFFFF"/>
                </a:solidFill>
              </a:rPr>
              <a:t>Wireframe(Index</a:t>
            </a:r>
            <a:r>
              <a:rPr sz="3200" spc="-370" dirty="0">
                <a:solidFill>
                  <a:srgbClr val="FFFFFF"/>
                </a:solidFill>
              </a:rPr>
              <a:t> </a:t>
            </a:r>
            <a:r>
              <a:rPr sz="3200" spc="-165" dirty="0">
                <a:solidFill>
                  <a:srgbClr val="FFFFFF"/>
                </a:solidFill>
              </a:rPr>
              <a:t>View)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52700" y="1438275"/>
            <a:ext cx="7591425" cy="529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5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778" y="708405"/>
            <a:ext cx="54629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5" dirty="0">
                <a:solidFill>
                  <a:srgbClr val="FFFFFF"/>
                </a:solidFill>
              </a:rPr>
              <a:t>Wireframe(Add </a:t>
            </a:r>
            <a:r>
              <a:rPr sz="3200" spc="-105" dirty="0">
                <a:solidFill>
                  <a:srgbClr val="FFFFFF"/>
                </a:solidFill>
              </a:rPr>
              <a:t>New</a:t>
            </a:r>
            <a:r>
              <a:rPr sz="3200" spc="-425" dirty="0">
                <a:solidFill>
                  <a:srgbClr val="FFFFFF"/>
                </a:solidFill>
              </a:rPr>
              <a:t> </a:t>
            </a:r>
            <a:r>
              <a:rPr sz="3200" spc="-155" dirty="0">
                <a:solidFill>
                  <a:srgbClr val="FFFFFF"/>
                </a:solidFill>
              </a:rPr>
              <a:t>Destination)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86025" y="1409698"/>
            <a:ext cx="7038975" cy="522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00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6025" y="1428748"/>
            <a:ext cx="6988050" cy="541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909" y="717232"/>
            <a:ext cx="42506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50" dirty="0">
                <a:solidFill>
                  <a:srgbClr val="FFFFFF"/>
                </a:solidFill>
              </a:rPr>
              <a:t>Wireframe </a:t>
            </a:r>
            <a:r>
              <a:rPr sz="3200" spc="-170" dirty="0">
                <a:solidFill>
                  <a:srgbClr val="FFFFFF"/>
                </a:solidFill>
              </a:rPr>
              <a:t>3(Profile</a:t>
            </a:r>
            <a:r>
              <a:rPr sz="3200" spc="-405" dirty="0">
                <a:solidFill>
                  <a:srgbClr val="FFFFFF"/>
                </a:solidFill>
              </a:rPr>
              <a:t> </a:t>
            </a:r>
            <a:r>
              <a:rPr sz="3200" spc="-180" dirty="0">
                <a:solidFill>
                  <a:srgbClr val="FFFFFF"/>
                </a:solidFill>
              </a:rPr>
              <a:t>Page)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078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045" y="708405"/>
            <a:ext cx="37274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0" dirty="0">
                <a:solidFill>
                  <a:srgbClr val="FFFFFF"/>
                </a:solidFill>
              </a:rPr>
              <a:t>Wireframe</a:t>
            </a:r>
            <a:r>
              <a:rPr sz="3200" spc="-350" dirty="0">
                <a:solidFill>
                  <a:srgbClr val="FFFFFF"/>
                </a:solidFill>
              </a:rPr>
              <a:t> </a:t>
            </a:r>
            <a:r>
              <a:rPr sz="3200" spc="-135" dirty="0">
                <a:solidFill>
                  <a:srgbClr val="FFFFFF"/>
                </a:solidFill>
              </a:rPr>
              <a:t>4(Passport)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14575" y="1390650"/>
            <a:ext cx="7505700" cy="53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7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684" y="283527"/>
            <a:ext cx="24574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295" dirty="0"/>
              <a:t>Site</a:t>
            </a:r>
            <a:r>
              <a:rPr sz="5400" spc="-550" dirty="0"/>
              <a:t> </a:t>
            </a:r>
            <a:r>
              <a:rPr sz="5400" spc="80" dirty="0"/>
              <a:t>Map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653026" y="1519300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90"/>
              </a:spcBef>
            </a:pPr>
            <a:r>
              <a:rPr sz="1800" spc="-55" dirty="0">
                <a:latin typeface="Trebuchet MS"/>
                <a:cs typeface="Trebuchet MS"/>
              </a:rPr>
              <a:t>Home </a:t>
            </a:r>
            <a:r>
              <a:rPr sz="1800" spc="-65" dirty="0">
                <a:latin typeface="Trebuchet MS"/>
                <a:cs typeface="Trebuchet MS"/>
              </a:rPr>
              <a:t>page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(index)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537" y="2347976"/>
            <a:ext cx="69532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95"/>
              </a:spcBef>
            </a:pPr>
            <a:r>
              <a:rPr sz="1800" spc="-70" dirty="0">
                <a:latin typeface="Trebuchet MS"/>
                <a:cs typeface="Trebuchet MS"/>
              </a:rPr>
              <a:t>Login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837" y="2976626"/>
            <a:ext cx="13716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04"/>
              </a:spcBef>
            </a:pPr>
            <a:r>
              <a:rPr sz="1800" spc="-60" dirty="0">
                <a:latin typeface="Trebuchet MS"/>
                <a:cs typeface="Trebuchet MS"/>
              </a:rPr>
              <a:t>&lt;username&gt;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37" y="3757676"/>
            <a:ext cx="147637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5"/>
              </a:spcBef>
            </a:pPr>
            <a:r>
              <a:rPr sz="1800" spc="-35" dirty="0">
                <a:latin typeface="Trebuchet MS"/>
                <a:cs typeface="Trebuchet MS"/>
              </a:rPr>
              <a:t>Add </a:t>
            </a:r>
            <a:r>
              <a:rPr sz="1800" spc="-30" dirty="0">
                <a:latin typeface="Trebuchet MS"/>
                <a:cs typeface="Trebuchet MS"/>
              </a:rPr>
              <a:t>New</a:t>
            </a:r>
            <a:r>
              <a:rPr sz="1800" spc="-3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Trip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01" y="2252726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800" spc="-90" dirty="0">
                <a:latin typeface="Trebuchet MS"/>
                <a:cs typeface="Trebuchet MS"/>
              </a:rPr>
              <a:t>Trips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7226" y="3376676"/>
            <a:ext cx="2057400" cy="371475"/>
          </a:xfrm>
          <a:custGeom>
            <a:avLst/>
            <a:gdLst/>
            <a:ahLst/>
            <a:cxnLst/>
            <a:rect l="l" t="t" r="r" b="b"/>
            <a:pathLst>
              <a:path w="2057400" h="371475">
                <a:moveTo>
                  <a:pt x="0" y="371475"/>
                </a:moveTo>
                <a:lnTo>
                  <a:pt x="2057400" y="371475"/>
                </a:lnTo>
                <a:lnTo>
                  <a:pt x="2057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7226" y="3376676"/>
            <a:ext cx="20574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0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well-travelled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0826" y="3367151"/>
            <a:ext cx="1333500" cy="3619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recent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3426" y="3348101"/>
            <a:ext cx="150495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popular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01351" y="3386201"/>
            <a:ext cx="1495425" cy="3619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8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Active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5401" y="2262251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latin typeface="Trebuchet MS"/>
                <a:cs typeface="Trebuchet MS"/>
              </a:rPr>
              <a:t>Travellers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9501" y="5667375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15"/>
              </a:spcBef>
            </a:pPr>
            <a:r>
              <a:rPr sz="1800" spc="-35" dirty="0">
                <a:latin typeface="Trebuchet MS"/>
                <a:cs typeface="Trebuchet MS"/>
              </a:rPr>
              <a:t>About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376" y="5667375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95"/>
              </a:spcBef>
            </a:pPr>
            <a:r>
              <a:rPr sz="1800" spc="-80" dirty="0">
                <a:latin typeface="Trebuchet MS"/>
                <a:cs typeface="Trebuchet MS"/>
              </a:rPr>
              <a:t>Contact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0326" y="1871726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012" y="2071751"/>
            <a:ext cx="9354820" cy="5080"/>
          </a:xfrm>
          <a:custGeom>
            <a:avLst/>
            <a:gdLst/>
            <a:ahLst/>
            <a:cxnLst/>
            <a:rect l="l" t="t" r="r" b="b"/>
            <a:pathLst>
              <a:path w="9354820" h="5080">
                <a:moveTo>
                  <a:pt x="0" y="0"/>
                </a:moveTo>
                <a:lnTo>
                  <a:pt x="9354248" y="495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962" y="2043176"/>
            <a:ext cx="13970" cy="2647950"/>
          </a:xfrm>
          <a:custGeom>
            <a:avLst/>
            <a:gdLst/>
            <a:ahLst/>
            <a:cxnLst/>
            <a:rect l="l" t="t" r="r" b="b"/>
            <a:pathLst>
              <a:path w="13970" h="2647950">
                <a:moveTo>
                  <a:pt x="13893" y="0"/>
                </a:moveTo>
                <a:lnTo>
                  <a:pt x="0" y="264782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12" y="4691126"/>
            <a:ext cx="7185025" cy="23495"/>
          </a:xfrm>
          <a:custGeom>
            <a:avLst/>
            <a:gdLst/>
            <a:ahLst/>
            <a:cxnLst/>
            <a:rect l="l" t="t" r="r" b="b"/>
            <a:pathLst>
              <a:path w="7185025" h="23495">
                <a:moveTo>
                  <a:pt x="7184453" y="23241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1101" y="469112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2451" y="471017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360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075" y="2700401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762" y="3538601"/>
            <a:ext cx="4445" cy="204470"/>
          </a:xfrm>
          <a:custGeom>
            <a:avLst/>
            <a:gdLst/>
            <a:ahLst/>
            <a:cxnLst/>
            <a:rect l="l" t="t" r="r" b="b"/>
            <a:pathLst>
              <a:path w="4444" h="204470">
                <a:moveTo>
                  <a:pt x="4419" y="0"/>
                </a:moveTo>
                <a:lnTo>
                  <a:pt x="0" y="20396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1251" y="2052701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9776" y="26242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601" y="2776601"/>
            <a:ext cx="2098040" cy="13970"/>
          </a:xfrm>
          <a:custGeom>
            <a:avLst/>
            <a:gdLst/>
            <a:ahLst/>
            <a:cxnLst/>
            <a:rect l="l" t="t" r="r" b="b"/>
            <a:pathLst>
              <a:path w="2098040" h="13969">
                <a:moveTo>
                  <a:pt x="2097785" y="13843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9226" y="2795651"/>
            <a:ext cx="5080" cy="611505"/>
          </a:xfrm>
          <a:custGeom>
            <a:avLst/>
            <a:gdLst/>
            <a:ahLst/>
            <a:cxnLst/>
            <a:rect l="l" t="t" r="r" b="b"/>
            <a:pathLst>
              <a:path w="5079" h="611504">
                <a:moveTo>
                  <a:pt x="0" y="0"/>
                </a:moveTo>
                <a:lnTo>
                  <a:pt x="4952" y="61125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0651" y="2757551"/>
            <a:ext cx="3810" cy="583565"/>
          </a:xfrm>
          <a:custGeom>
            <a:avLst/>
            <a:gdLst/>
            <a:ahLst/>
            <a:cxnLst/>
            <a:rect l="l" t="t" r="r" b="b"/>
            <a:pathLst>
              <a:path w="3810" h="583564">
                <a:moveTo>
                  <a:pt x="3683" y="0"/>
                </a:moveTo>
                <a:lnTo>
                  <a:pt x="0" y="58343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8051" y="2786126"/>
            <a:ext cx="14604" cy="573405"/>
          </a:xfrm>
          <a:custGeom>
            <a:avLst/>
            <a:gdLst/>
            <a:ahLst/>
            <a:cxnLst/>
            <a:rect l="l" t="t" r="r" b="b"/>
            <a:pathLst>
              <a:path w="14604" h="573404">
                <a:moveTo>
                  <a:pt x="0" y="0"/>
                </a:moveTo>
                <a:lnTo>
                  <a:pt x="14477" y="57327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0176" y="2795651"/>
            <a:ext cx="2533650" cy="13970"/>
          </a:xfrm>
          <a:custGeom>
            <a:avLst/>
            <a:gdLst/>
            <a:ahLst/>
            <a:cxnLst/>
            <a:rect l="l" t="t" r="r" b="b"/>
            <a:pathLst>
              <a:path w="2533650" h="13969">
                <a:moveTo>
                  <a:pt x="2533523" y="13843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87001" y="2633726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4301" y="2805176"/>
            <a:ext cx="14604" cy="592455"/>
          </a:xfrm>
          <a:custGeom>
            <a:avLst/>
            <a:gdLst/>
            <a:ahLst/>
            <a:cxnLst/>
            <a:rect l="l" t="t" r="r" b="b"/>
            <a:pathLst>
              <a:path w="14604" h="592454">
                <a:moveTo>
                  <a:pt x="0" y="0"/>
                </a:moveTo>
                <a:lnTo>
                  <a:pt x="14477" y="59232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5101" y="20908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24176" y="2319401"/>
            <a:ext cx="150495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09"/>
              </a:spcBef>
            </a:pPr>
            <a:r>
              <a:rPr sz="1800" spc="-80" dirty="0">
                <a:latin typeface="Trebuchet MS"/>
                <a:cs typeface="Trebuchet MS"/>
              </a:rPr>
              <a:t>Search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7665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67001" y="3757676"/>
            <a:ext cx="159067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40"/>
              </a:spcBef>
            </a:pPr>
            <a:r>
              <a:rPr sz="1800" spc="-55" dirty="0">
                <a:latin typeface="Trebuchet MS"/>
                <a:cs typeface="Trebuchet MS"/>
              </a:rPr>
              <a:t>View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Passport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47762" y="3538601"/>
            <a:ext cx="1548765" cy="23495"/>
          </a:xfrm>
          <a:custGeom>
            <a:avLst/>
            <a:gdLst/>
            <a:ahLst/>
            <a:cxnLst/>
            <a:rect l="l" t="t" r="r" b="b"/>
            <a:pathLst>
              <a:path w="1548764" h="23495">
                <a:moveTo>
                  <a:pt x="1548447" y="23240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0401" y="3567176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8851" y="3348101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1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1012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Site</a:t>
            </a:r>
            <a:r>
              <a:rPr spc="-355" dirty="0"/>
              <a:t> </a:t>
            </a:r>
            <a:r>
              <a:rPr spc="-17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26984"/>
            <a:ext cx="2789555" cy="4546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/index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5" dirty="0">
                <a:latin typeface="Trebuchet MS"/>
                <a:cs typeface="Trebuchet MS"/>
              </a:rPr>
              <a:t>/login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/&lt;username&gt;/add-new-trip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65" dirty="0">
                <a:latin typeface="Trebuchet MS"/>
                <a:cs typeface="Trebuchet MS"/>
              </a:rPr>
              <a:t>/&lt;username&gt;/view-passport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/travellers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/travellers/most-well-travelled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/travellers/most-active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5" dirty="0">
                <a:latin typeface="Trebuchet MS"/>
                <a:cs typeface="Trebuchet MS"/>
              </a:rPr>
              <a:t>/trips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70" dirty="0">
                <a:latin typeface="Trebuchet MS"/>
                <a:cs typeface="Trebuchet MS"/>
              </a:rPr>
              <a:t>/trips/most-popular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20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/trips/most-recent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/about-us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/contact-us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/search-results</a:t>
            </a:r>
            <a:endParaRPr sz="1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557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252</TotalTime>
  <Words>771</Words>
  <Application>Microsoft Office PowerPoint</Application>
  <PresentationFormat>Widescreen</PresentationFormat>
  <Paragraphs>113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gradient</vt:lpstr>
      <vt:lpstr>Travelmate</vt:lpstr>
      <vt:lpstr>Overview</vt:lpstr>
      <vt:lpstr>Requirements</vt:lpstr>
      <vt:lpstr>Wireframe(Index View)</vt:lpstr>
      <vt:lpstr>Wireframe(Add New Destination)</vt:lpstr>
      <vt:lpstr>Wireframe 3(Profile Page)</vt:lpstr>
      <vt:lpstr>Wireframe 4(Passport)</vt:lpstr>
      <vt:lpstr>Site Map</vt:lpstr>
      <vt:lpstr>Site URLs</vt:lpstr>
      <vt:lpstr>Persona One</vt:lpstr>
      <vt:lpstr>Persona Two</vt:lpstr>
      <vt:lpstr>System Architecture</vt:lpstr>
      <vt:lpstr>ER Diagram</vt:lpstr>
      <vt:lpstr>Design of Travelmate</vt:lpstr>
      <vt:lpstr>Purpose of Travelmate</vt:lpstr>
      <vt:lpstr>Design of Travelmate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Gabor Mihucz</cp:lastModifiedBy>
  <cp:revision>14</cp:revision>
  <dcterms:created xsi:type="dcterms:W3CDTF">2018-03-19T10:39:36Z</dcterms:created>
  <dcterms:modified xsi:type="dcterms:W3CDTF">2018-03-22T15:43:25Z</dcterms:modified>
</cp:coreProperties>
</file>