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87406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Containing</a:t>
            </a:r>
            <a:r>
              <a:rPr lang="fr-BE" dirty="0"/>
              <a:t> countries, </a:t>
            </a:r>
            <a:r>
              <a:rPr lang="fr-BE" dirty="0" err="1"/>
              <a:t>users</a:t>
            </a:r>
            <a:r>
              <a:rPr lang="fr-BE" dirty="0"/>
              <a:t>, trips, blogs, </a:t>
            </a:r>
            <a:r>
              <a:rPr lang="fr-BE" dirty="0" err="1"/>
              <a:t>comments</a:t>
            </a:r>
            <a:r>
              <a:rPr lang="fr-BE" dirty="0"/>
              <a:t>, </a:t>
            </a:r>
            <a:r>
              <a:rPr lang="fr-BE" dirty="0" err="1"/>
              <a:t>pictures</a:t>
            </a:r>
            <a:r>
              <a:rPr lang="fr-BE" dirty="0"/>
              <a:t>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For the </a:t>
            </a:r>
            <a:r>
              <a:rPr lang="fr-BE" dirty="0" err="1"/>
              <a:t>map</a:t>
            </a:r>
            <a:r>
              <a:rPr lang="fr-BE" dirty="0"/>
              <a:t>, </a:t>
            </a:r>
            <a:r>
              <a:rPr lang="fr-BE" dirty="0" err="1"/>
              <a:t>passport</a:t>
            </a:r>
            <a:r>
              <a:rPr lang="fr-BE" dirty="0"/>
              <a:t>, blogs about trips, </a:t>
            </a:r>
            <a:r>
              <a:rPr lang="fr-BE" dirty="0" err="1"/>
              <a:t>comments</a:t>
            </a:r>
            <a:r>
              <a:rPr lang="fr-BE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Such</a:t>
            </a:r>
            <a:r>
              <a:rPr lang="fr-BE" dirty="0"/>
              <a:t> as trips, home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User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dirty="0" err="1"/>
              <a:t>lost</a:t>
            </a:r>
            <a:r>
              <a:rPr lang="fr-BE" dirty="0"/>
              <a:t>, </a:t>
            </a:r>
            <a:r>
              <a:rPr lang="fr-BE" dirty="0" err="1"/>
              <a:t>easy</a:t>
            </a:r>
            <a:r>
              <a:rPr lang="fr-BE" dirty="0"/>
              <a:t> for </a:t>
            </a:r>
            <a:r>
              <a:rPr lang="fr-BE" dirty="0" err="1"/>
              <a:t>him</a:t>
            </a:r>
            <a:r>
              <a:rPr lang="fr-BE" dirty="0"/>
              <a:t>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E</a:t>
            </a:r>
          </a:p>
          <a:p>
            <a:r>
              <a:rPr lang="en-US" dirty="0"/>
              <a:t>(</a:t>
            </a:r>
            <a:r>
              <a:rPr lang="en-US" dirty="0" err="1"/>
              <a:t>Shuai</a:t>
            </a:r>
            <a:r>
              <a:rPr lang="en-US" dirty="0"/>
              <a:t> Wang,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Mihucz</a:t>
            </a:r>
            <a:r>
              <a:rPr lang="en-US" dirty="0"/>
              <a:t>, Alexander </a:t>
            </a:r>
            <a:r>
              <a:rPr lang="en-US" dirty="0" err="1"/>
              <a:t>Behrmann</a:t>
            </a:r>
            <a:r>
              <a:rPr lang="en-US" dirty="0"/>
              <a:t>, Viktor Szendrei)</a:t>
            </a:r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fr-BE" dirty="0"/>
          </a:p>
          <a:p>
            <a:r>
              <a:rPr lang="fr-BE"/>
              <a:t>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</a:rPr>
              <a:t>/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2E0-57CF-406E-809D-6DB33C84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6CF9-0616-4018-A061-C65FA081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fr-BE" dirty="0" err="1"/>
              <a:t>Build</a:t>
            </a:r>
            <a:r>
              <a:rPr lang="fr-BE" dirty="0"/>
              <a:t> a large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the information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Obtain</a:t>
            </a:r>
            <a:r>
              <a:rPr lang="fr-BE" dirty="0"/>
              <a:t> information </a:t>
            </a:r>
            <a:r>
              <a:rPr lang="fr-BE" dirty="0" err="1"/>
              <a:t>from</a:t>
            </a:r>
            <a:r>
              <a:rPr lang="fr-BE" dirty="0"/>
              <a:t> the user</a:t>
            </a:r>
          </a:p>
          <a:p>
            <a:r>
              <a:rPr lang="fr-BE" dirty="0" err="1"/>
              <a:t>Make</a:t>
            </a:r>
            <a:r>
              <a:rPr lang="fr-BE" dirty="0"/>
              <a:t> the user interface intuitive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75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</a:t>
            </a:r>
          </a:p>
          <a:p>
            <a:r>
              <a:rPr lang="en-GB" dirty="0"/>
              <a:t>jQuery</a:t>
            </a:r>
          </a:p>
          <a:p>
            <a:r>
              <a:rPr lang="en-GB" dirty="0"/>
              <a:t>Python Social (Facebook and Twitter login)</a:t>
            </a:r>
          </a:p>
          <a:p>
            <a:r>
              <a:rPr lang="en-GB" dirty="0"/>
              <a:t>Authentication-</a:t>
            </a:r>
            <a:r>
              <a:rPr lang="en-GB" dirty="0" err="1"/>
              <a:t>redux</a:t>
            </a:r>
            <a:endParaRPr lang="en-GB" dirty="0"/>
          </a:p>
          <a:p>
            <a:r>
              <a:rPr lang="en-GB" dirty="0"/>
              <a:t>Bootstrap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Google Maps API</a:t>
            </a:r>
          </a:p>
          <a:p>
            <a:r>
              <a:rPr lang="en-GB" dirty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/>
              <a:t>jQuery</a:t>
            </a:r>
          </a:p>
          <a:p>
            <a:pPr lvl="1"/>
            <a:r>
              <a:rPr lang="en-GB" dirty="0"/>
              <a:t>AJAX</a:t>
            </a:r>
          </a:p>
          <a:p>
            <a:r>
              <a:rPr lang="en-GB" dirty="0"/>
              <a:t>Forms</a:t>
            </a:r>
          </a:p>
          <a:p>
            <a:r>
              <a:rPr lang="en-GB" dirty="0"/>
              <a:t>Population</a:t>
            </a:r>
            <a:r>
              <a:rPr lang="hu-HU" dirty="0"/>
              <a:t> script</a:t>
            </a:r>
          </a:p>
          <a:p>
            <a:r>
              <a:rPr lang="en-US" dirty="0"/>
              <a:t>Certain views</a:t>
            </a:r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234</TotalTime>
  <Words>176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gradient</vt:lpstr>
      <vt:lpstr>Travelmate</vt:lpstr>
      <vt:lpstr>Design of Travelmate</vt:lpstr>
      <vt:lpstr>Purpose of Travelmate</vt:lpstr>
      <vt:lpstr>Design of Travelmate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Alexander Behrmann</cp:lastModifiedBy>
  <cp:revision>12</cp:revision>
  <dcterms:created xsi:type="dcterms:W3CDTF">2018-03-19T10:39:36Z</dcterms:created>
  <dcterms:modified xsi:type="dcterms:W3CDTF">2018-03-19T15:00:43Z</dcterms:modified>
</cp:coreProperties>
</file>