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f254539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" name="Google Shape;65;g1ff2545392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542109" y="1085850"/>
            <a:ext cx="45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/>
          <p:nvPr>
            <p:ph idx="2" type="pic"/>
          </p:nvPr>
        </p:nvSpPr>
        <p:spPr>
          <a:xfrm>
            <a:off x="741759" y="685800"/>
            <a:ext cx="2460900" cy="3429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542109" y="2082800"/>
            <a:ext cx="45159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7428308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800"/>
              <a:buFont typeface="Century Gothic"/>
              <a:buNone/>
              <a:defRPr b="0" i="0" sz="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800"/>
              <a:buFont typeface="Century Gothic"/>
              <a:buNone/>
              <a:defRPr b="0" i="0" sz="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772400" y="4183856"/>
            <a:ext cx="856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600"/>
              <a:buFont typeface="Century Gothic"/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600"/>
              <a:buFont typeface="Century Gothic"/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600"/>
              <a:buFont typeface="Century Gothic"/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600"/>
              <a:buFont typeface="Century Gothic"/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600"/>
              <a:buFont typeface="Century Gothic"/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600"/>
              <a:buFont typeface="Century Gothic"/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600"/>
              <a:buFont typeface="Century Gothic"/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600"/>
              <a:buFont typeface="Century Gothic"/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600"/>
              <a:buFont typeface="Century Gothic"/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es un TP de PPt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es un ejemplo de tp con ppt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985238" y="371138"/>
            <a:ext cx="451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entury Gothic"/>
              <a:buNone/>
            </a:pPr>
            <a:r>
              <a:rPr b="1" i="0" lang="es" sz="21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¿QUÉ APORTA LA </a:t>
            </a:r>
            <a:r>
              <a:rPr b="1" lang="es" u="sng">
                <a:latin typeface="Arial"/>
                <a:ea typeface="Arial"/>
                <a:cs typeface="Arial"/>
                <a:sym typeface="Arial"/>
              </a:rPr>
              <a:t>DOMÓTICA</a:t>
            </a:r>
            <a:r>
              <a:rPr b="1" i="0" lang="es" sz="21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542109" y="1363531"/>
            <a:ext cx="4515900" cy="264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Noto Sans Symbols"/>
              <a:buNone/>
            </a:pPr>
            <a:r>
              <a:rPr b="1" i="0" lang="e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</a:t>
            </a:r>
            <a:r>
              <a:rPr b="1" i="0" lang="e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domótica</a:t>
            </a:r>
            <a:r>
              <a:rPr b="1" i="0" lang="e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contribuye a mejorar la calidad de vida del usuario.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456" y="1206097"/>
            <a:ext cx="3099105" cy="311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