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763C-CB76-B649-954B-5D38143D3362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D069-D13C-5442-BAA6-BCEB4EC9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78" y="163901"/>
            <a:ext cx="7782220" cy="614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5620" y="768002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Mean current 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85070" y="1094177"/>
                <a:ext cx="43678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70" y="1094177"/>
                <a:ext cx="436786" cy="4154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121856" y="1137334"/>
            <a:ext cx="404262" cy="273920"/>
          </a:xfrm>
          <a:prstGeom prst="rightArrow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9220" y="2725891"/>
            <a:ext cx="19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Perturbed </a:t>
            </a: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current 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111528" y="2997178"/>
                <a:ext cx="10372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𝑈</m:t>
                      </m:r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528" y="2997178"/>
                <a:ext cx="1037272" cy="415498"/>
              </a:xfrm>
              <a:prstGeom prst="rect">
                <a:avLst/>
              </a:prstGeom>
              <a:blipFill rotWithShape="0"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6024309" y="3095223"/>
            <a:ext cx="292410" cy="273920"/>
          </a:xfrm>
          <a:prstGeom prst="rightArrow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9220" y="768002"/>
            <a:ext cx="19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Perturbed </a:t>
            </a: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current 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198670" y="1072926"/>
                <a:ext cx="10372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𝑈</m:t>
                      </m:r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70" y="1072926"/>
                <a:ext cx="1037272" cy="415498"/>
              </a:xfrm>
              <a:prstGeom prst="rect">
                <a:avLst/>
              </a:prstGeom>
              <a:blipFill rotWithShape="0"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6118225" y="1143715"/>
            <a:ext cx="583235" cy="273920"/>
          </a:xfrm>
          <a:prstGeom prst="rightArrow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5543" y="4717377"/>
            <a:ext cx="25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Background Stratification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141040" y="5030282"/>
                <a:ext cx="1865382" cy="76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100" b="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40" y="5030282"/>
                <a:ext cx="1865382" cy="761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2252791" y="4633177"/>
            <a:ext cx="0" cy="10610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74711" y="4611961"/>
            <a:ext cx="658139" cy="108230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52791" y="4916761"/>
            <a:ext cx="28041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252791" y="5245945"/>
            <a:ext cx="499872" cy="60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52791" y="5564416"/>
            <a:ext cx="68275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579459" y="4625675"/>
                <a:ext cx="37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9" y="4625675"/>
                <a:ext cx="370230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45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H="1">
            <a:off x="6008886" y="5706780"/>
            <a:ext cx="104509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83788" y="5755810"/>
            <a:ext cx="446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i="1" dirty="0" smtClean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b="0" i="1" baseline="-25000" dirty="0" smtClean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b="0" i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053043" y="5755810"/>
            <a:ext cx="0" cy="4684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flipH="1">
            <a:off x="8738944" y="3788090"/>
            <a:ext cx="136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Streamline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 flipH="1">
            <a:off x="8738944" y="1812623"/>
            <a:ext cx="136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Streamline</a:t>
            </a:r>
            <a:endParaRPr lang="en-US" sz="1600" dirty="0"/>
          </a:p>
        </p:txBody>
      </p:sp>
      <p:sp>
        <p:nvSpPr>
          <p:cNvPr id="55" name="Right Brace 54"/>
          <p:cNvSpPr/>
          <p:nvPr/>
        </p:nvSpPr>
        <p:spPr>
          <a:xfrm rot="5400000">
            <a:off x="5952063" y="5832026"/>
            <a:ext cx="195088" cy="1177065"/>
          </a:xfrm>
          <a:prstGeom prst="righ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5647218" y="6488668"/>
                <a:ext cx="75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218" y="6488668"/>
                <a:ext cx="75418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43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78" y="163901"/>
            <a:ext cx="7782220" cy="614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5620" y="768002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Upstream </a:t>
            </a: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current 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85070" y="1094177"/>
                <a:ext cx="43678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70" y="1094177"/>
                <a:ext cx="436786" cy="4154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121856" y="1137334"/>
            <a:ext cx="404262" cy="273920"/>
          </a:xfrm>
          <a:prstGeom prst="rightArrow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620" y="2474998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 panose="020F0502020204030204"/>
              </a:rPr>
              <a:t>Upstream Stratification</a:t>
            </a:r>
            <a:endParaRPr lang="en-US" b="0" i="1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176440" y="2903273"/>
                <a:ext cx="1865382" cy="76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𝑁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100" b="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en-US" sz="2100" b="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100" b="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440" y="2903273"/>
                <a:ext cx="1865382" cy="761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395620" y="2844330"/>
            <a:ext cx="0" cy="106108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7540" y="2868713"/>
            <a:ext cx="658139" cy="108230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95620" y="3173513"/>
            <a:ext cx="28041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95620" y="3502697"/>
            <a:ext cx="499872" cy="60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95620" y="3821168"/>
            <a:ext cx="68275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719427" y="2856777"/>
                <a:ext cx="3589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27" y="2856777"/>
                <a:ext cx="358945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37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6008886" y="5706780"/>
            <a:ext cx="104509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83788" y="5755810"/>
            <a:ext cx="446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i="1" dirty="0" smtClean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b="0" i="1" baseline="-25000" dirty="0" smtClean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b="0" i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53043" y="5755810"/>
            <a:ext cx="0" cy="4684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8738944" y="2136444"/>
            <a:ext cx="136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Streamline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5952063" y="5832026"/>
            <a:ext cx="195088" cy="1177065"/>
          </a:xfrm>
          <a:prstGeom prst="rightBrac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647218" y="6488668"/>
                <a:ext cx="75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218" y="6488668"/>
                <a:ext cx="754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293980" y="4768357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ave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V="1">
            <a:off x="5647218" y="4540469"/>
            <a:ext cx="173349" cy="227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flipH="1">
            <a:off x="8738944" y="4171137"/>
            <a:ext cx="136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Streamline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5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Thomas Mayer</dc:creator>
  <cp:lastModifiedBy>Eric Thomas Mayer</cp:lastModifiedBy>
  <cp:revision>8</cp:revision>
  <dcterms:created xsi:type="dcterms:W3CDTF">2017-05-17T23:09:36Z</dcterms:created>
  <dcterms:modified xsi:type="dcterms:W3CDTF">2017-05-18T06:17:14Z</dcterms:modified>
</cp:coreProperties>
</file>