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947D-CD57-4BBB-914E-305A0ADCDB6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38BD-FD57-4E52-B84D-3FF60A37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Aula 09/09/2016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3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Teste Aula 09/09/2016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Aula 09/09/2016</dc:title>
  <dc:creator>FIAP</dc:creator>
  <cp:lastModifiedBy>FIAP</cp:lastModifiedBy>
  <cp:revision>1</cp:revision>
  <dcterms:created xsi:type="dcterms:W3CDTF">2016-09-09T12:02:33Z</dcterms:created>
  <dcterms:modified xsi:type="dcterms:W3CDTF">2016-09-09T12:04:48Z</dcterms:modified>
</cp:coreProperties>
</file>