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4" r:id="rId8"/>
    <p:sldId id="263" r:id="rId9"/>
    <p:sldId id="258" r:id="rId10"/>
    <p:sldId id="261" r:id="rId11"/>
    <p:sldId id="262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5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2FC8-62EF-4019-BC91-6E85A94E7759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836712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496" y="830322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496" y="1412776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27784" y="5787261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 smtClean="0">
                <a:latin typeface="Constantia" pitchFamily="18" charset="0"/>
                <a:cs typeface="Aparajita" pitchFamily="34" charset="0"/>
              </a:rPr>
              <a:t>Markus </a:t>
            </a:r>
            <a:r>
              <a:rPr lang="de-DE" sz="2800" dirty="0" err="1" smtClean="0">
                <a:latin typeface="Constantia" pitchFamily="18" charset="0"/>
                <a:cs typeface="Aparajita" pitchFamily="34" charset="0"/>
              </a:rPr>
              <a:t>Voelter</a:t>
            </a:r>
            <a:endParaRPr lang="de-DE" sz="2800" dirty="0" smtClean="0">
              <a:latin typeface="Constantia" pitchFamily="18" charset="0"/>
              <a:cs typeface="Aparajita" pitchFamily="34" charset="0"/>
            </a:endParaRPr>
          </a:p>
          <a:p>
            <a:pPr algn="r"/>
            <a:r>
              <a:rPr lang="de-DE" sz="2800" dirty="0" err="1" smtClean="0">
                <a:latin typeface="Constantia" pitchFamily="18" charset="0"/>
                <a:cs typeface="Aparajita" pitchFamily="34" charset="0"/>
              </a:rPr>
              <a:t>independent</a:t>
            </a:r>
            <a:r>
              <a:rPr lang="de-DE" sz="2800" dirty="0" smtClean="0">
                <a:latin typeface="Constantia" pitchFamily="18" charset="0"/>
                <a:cs typeface="Aparajita" pitchFamily="34" charset="0"/>
              </a:rPr>
              <a:t>/itemis</a:t>
            </a:r>
            <a:endParaRPr lang="de-DE" sz="2800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5450" y="2420888"/>
            <a:ext cx="620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Constantia" pitchFamily="18" charset="0"/>
              </a:rPr>
              <a:t>http://code.google.com/a/eclipselabs.org/p/xtext-typesystem/</a:t>
            </a:r>
            <a:endParaRPr lang="de-DE" sz="1600" b="1" dirty="0"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7170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5796136" y="4005064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5076056" y="2492896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8194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5796136" y="4005064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5076056" y="2492896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2" name="Gruppieren 69"/>
          <p:cNvGrpSpPr/>
          <p:nvPr/>
        </p:nvGrpSpPr>
        <p:grpSpPr>
          <a:xfrm>
            <a:off x="4788024" y="4325034"/>
            <a:ext cx="496105" cy="400110"/>
            <a:chOff x="7308304" y="3628807"/>
            <a:chExt cx="496105" cy="400110"/>
          </a:xfrm>
        </p:grpSpPr>
        <p:sp>
          <p:nvSpPr>
            <p:cNvPr id="71" name="Gleichschenkliges Dreieck 70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72"/>
          <p:cNvGrpSpPr/>
          <p:nvPr/>
        </p:nvGrpSpPr>
        <p:grpSpPr>
          <a:xfrm>
            <a:off x="5516055" y="4221088"/>
            <a:ext cx="496105" cy="400110"/>
            <a:chOff x="7308304" y="3628807"/>
            <a:chExt cx="496105" cy="400110"/>
          </a:xfrm>
        </p:grpSpPr>
        <p:sp>
          <p:nvSpPr>
            <p:cNvPr id="74" name="Gleichschenkliges Dreieck 73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pieren 77"/>
          <p:cNvGrpSpPr/>
          <p:nvPr/>
        </p:nvGrpSpPr>
        <p:grpSpPr>
          <a:xfrm>
            <a:off x="5796136" y="5261138"/>
            <a:ext cx="496105" cy="400110"/>
            <a:chOff x="7308304" y="3628807"/>
            <a:chExt cx="496105" cy="400110"/>
          </a:xfrm>
        </p:grpSpPr>
        <p:sp>
          <p:nvSpPr>
            <p:cNvPr id="79" name="Gleichschenkliges Dreieck 78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pieren 80"/>
          <p:cNvGrpSpPr/>
          <p:nvPr/>
        </p:nvGrpSpPr>
        <p:grpSpPr>
          <a:xfrm>
            <a:off x="3995936" y="3212976"/>
            <a:ext cx="496105" cy="400110"/>
            <a:chOff x="7308304" y="3628807"/>
            <a:chExt cx="496105" cy="400110"/>
          </a:xfrm>
        </p:grpSpPr>
        <p:sp>
          <p:nvSpPr>
            <p:cNvPr id="82" name="Gleichschenkliges Dreieck 81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pieren 83"/>
          <p:cNvGrpSpPr/>
          <p:nvPr/>
        </p:nvGrpSpPr>
        <p:grpSpPr>
          <a:xfrm>
            <a:off x="4716016" y="3140968"/>
            <a:ext cx="496105" cy="400110"/>
            <a:chOff x="7308304" y="3628807"/>
            <a:chExt cx="496105" cy="400110"/>
          </a:xfrm>
        </p:grpSpPr>
        <p:sp>
          <p:nvSpPr>
            <p:cNvPr id="85" name="Gleichschenkliges Dreieck 84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86"/>
          <p:cNvGrpSpPr/>
          <p:nvPr/>
        </p:nvGrpSpPr>
        <p:grpSpPr>
          <a:xfrm>
            <a:off x="3643847" y="2164794"/>
            <a:ext cx="496105" cy="400110"/>
            <a:chOff x="7308304" y="3628807"/>
            <a:chExt cx="496105" cy="400110"/>
          </a:xfrm>
        </p:grpSpPr>
        <p:sp>
          <p:nvSpPr>
            <p:cNvPr id="88" name="Gleichschenkliges Dreieck 87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89"/>
          <p:cNvGrpSpPr/>
          <p:nvPr/>
        </p:nvGrpSpPr>
        <p:grpSpPr>
          <a:xfrm>
            <a:off x="2771800" y="2132856"/>
            <a:ext cx="496105" cy="400110"/>
            <a:chOff x="7308304" y="3628807"/>
            <a:chExt cx="496105" cy="400110"/>
          </a:xfrm>
        </p:grpSpPr>
        <p:sp>
          <p:nvSpPr>
            <p:cNvPr id="91" name="Gleichschenkliges Dreieck 90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Pfeil nach links und rechts 99"/>
          <p:cNvSpPr/>
          <p:nvPr/>
        </p:nvSpPr>
        <p:spPr>
          <a:xfrm>
            <a:off x="3131840" y="2132856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Pfeil nach links und rechts 100"/>
          <p:cNvSpPr/>
          <p:nvPr/>
        </p:nvSpPr>
        <p:spPr>
          <a:xfrm>
            <a:off x="4283968" y="3140968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Pfeil nach links und rechts 101"/>
          <p:cNvSpPr/>
          <p:nvPr/>
        </p:nvSpPr>
        <p:spPr>
          <a:xfrm>
            <a:off x="5076056" y="4221088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5279" y="4459759"/>
            <a:ext cx="179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onstantia" pitchFamily="18" charset="0"/>
                <a:cs typeface="Aparajita" pitchFamily="34" charset="0"/>
              </a:rPr>
              <a:t>Demo</a:t>
            </a:r>
            <a:endParaRPr lang="de-DE" sz="4400" b="1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2701369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5496" y="2694979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96" y="3277433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2701369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5496" y="2694979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96" y="3277433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7504" y="4437112"/>
            <a:ext cx="79737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latin typeface="Constantia" pitchFamily="18" charset="0"/>
              </a:rPr>
              <a:t>Editor:</a:t>
            </a:r>
            <a:r>
              <a:rPr lang="de-DE" sz="2400" dirty="0" smtClean="0">
                <a:latin typeface="Constantia" pitchFamily="18" charset="0"/>
              </a:rPr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 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popup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to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show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type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information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              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use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type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information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in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scopes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  <a:p>
            <a:r>
              <a:rPr lang="de-DE" sz="2400" b="1" dirty="0" err="1" smtClean="0">
                <a:latin typeface="Constantia" pitchFamily="18" charset="0"/>
              </a:rPr>
              <a:t>Debug</a:t>
            </a:r>
            <a:r>
              <a:rPr lang="de-DE" sz="2400" b="1" dirty="0" smtClean="0">
                <a:latin typeface="Constantia" pitchFamily="18" charset="0"/>
              </a:rPr>
              <a:t>:</a:t>
            </a:r>
            <a:r>
              <a:rPr lang="de-DE" sz="2400" dirty="0" smtClean="0">
                <a:latin typeface="Constantia" pitchFamily="18" charset="0"/>
              </a:rPr>
              <a:t>  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trace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to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help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understand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how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type was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calculated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  <a:p>
            <a:r>
              <a:rPr lang="de-DE" sz="2400" b="1" dirty="0" err="1" smtClean="0">
                <a:latin typeface="Constantia" pitchFamily="18" charset="0"/>
              </a:rPr>
              <a:t>Testing</a:t>
            </a:r>
            <a:r>
              <a:rPr lang="de-DE" sz="2400" b="1" dirty="0" smtClean="0">
                <a:latin typeface="Constantia" pitchFamily="18" charset="0"/>
              </a:rPr>
              <a:t>:</a:t>
            </a:r>
            <a:r>
              <a:rPr lang="de-DE" sz="2400" dirty="0" smtClean="0">
                <a:latin typeface="Constantia" pitchFamily="18" charset="0"/>
              </a:rPr>
              <a:t> 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internal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Java DSL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for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testing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the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typesystem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rules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  <a:p>
            <a:r>
              <a:rPr lang="de-DE" sz="2400" b="1" dirty="0" err="1" smtClean="0">
                <a:latin typeface="Constantia" pitchFamily="18" charset="0"/>
              </a:rPr>
              <a:t>Docs</a:t>
            </a:r>
            <a:r>
              <a:rPr lang="de-DE" sz="2400" b="1" dirty="0" smtClean="0">
                <a:latin typeface="Constantia" pitchFamily="18" charset="0"/>
              </a:rPr>
              <a:t>: </a:t>
            </a:r>
            <a:r>
              <a:rPr lang="de-DE" sz="2400" dirty="0" smtClean="0">
                <a:latin typeface="Constantia" pitchFamily="18" charset="0"/>
              </a:rPr>
              <a:t>    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22-page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tutorial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  <a:p>
            <a:endParaRPr lang="de-DE" sz="2400" dirty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496" y="2642136"/>
            <a:ext cx="1959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5450" y="5919663"/>
            <a:ext cx="843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Constantia" pitchFamily="18" charset="0"/>
              </a:rPr>
              <a:t>http://code.google.com/a/eclipselabs.org/p/xtext-typesystem/</a:t>
            </a:r>
            <a:endParaRPr lang="de-DE" sz="2400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5279" y="5301208"/>
            <a:ext cx="1734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onstantia" pitchFamily="18" charset="0"/>
                <a:cs typeface="Aparajita" pitchFamily="34" charset="0"/>
              </a:rPr>
              <a:t>Try </a:t>
            </a:r>
            <a:r>
              <a:rPr lang="de-DE" sz="4400" b="1" dirty="0" err="1" smtClean="0">
                <a:latin typeface="Constantia" pitchFamily="18" charset="0"/>
                <a:cs typeface="Aparajita" pitchFamily="34" charset="0"/>
              </a:rPr>
              <a:t>it</a:t>
            </a:r>
            <a:r>
              <a:rPr lang="de-DE" sz="4400" b="1" dirty="0">
                <a:latin typeface="Constantia" pitchFamily="18" charset="0"/>
                <a:cs typeface="Aparajita" pitchFamily="34" charset="0"/>
              </a:rPr>
              <a:t>:</a:t>
            </a:r>
          </a:p>
        </p:txBody>
      </p:sp>
      <p:sp>
        <p:nvSpPr>
          <p:cNvPr id="17" name="Rechteck 16"/>
          <p:cNvSpPr/>
          <p:nvPr/>
        </p:nvSpPr>
        <p:spPr>
          <a:xfrm>
            <a:off x="0" y="2701369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5496" y="2694979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496" y="3277433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88024" y="4077072"/>
            <a:ext cx="338437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827584" y="1351796"/>
            <a:ext cx="6264696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In computer science, a type system may be defined as a tractable syntactic framework for classifying phrases according to the kinds of values they compute. </a:t>
            </a:r>
          </a:p>
          <a:p>
            <a:pPr algn="just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A type system associates types with each computed value. By examining the flow of these values, a type system attempts to prove that no type errors can occur. </a:t>
            </a:r>
          </a:p>
          <a:p>
            <a:pPr algn="just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 type system in question determines what constitutes a type error, but a type system generally seeks to guarantee that operations expecting a certain kind of value are not used with values for which that operation makes no sense.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7584" y="86865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tantia" pitchFamily="18" charset="0"/>
                <a:cs typeface="Aparajita" pitchFamily="34" charset="0"/>
              </a:rPr>
              <a:t>Typesystem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 (from 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88024" y="4077072"/>
            <a:ext cx="338437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827584" y="1351796"/>
            <a:ext cx="6264696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In computer science, a type system may be defined as a tractable syntactic framework for classifying phrases according to the 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kinds of values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they compute. </a:t>
            </a:r>
          </a:p>
          <a:p>
            <a:pPr algn="just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A type system associates types with each computed value. By examining the flow of these values, a type system attempts to prove that no type errors can occur. </a:t>
            </a:r>
          </a:p>
          <a:p>
            <a:pPr algn="just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 type system in question determines what constitutes a type error, but a type system generally seeks to guarantee that operations expecting a certain kind of value are not used with values for which that operation makes no sense.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7584" y="86865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tantia" pitchFamily="18" charset="0"/>
                <a:cs typeface="Aparajita" pitchFamily="34" charset="0"/>
              </a:rPr>
              <a:t>Typesystem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 (from 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88024" y="4077072"/>
            <a:ext cx="338437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827584" y="1351796"/>
            <a:ext cx="6264696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In computer science, a type system may be defined as a tractable syntactic framework for classifying phrases according to the 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kinds of values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they compute. </a:t>
            </a:r>
          </a:p>
          <a:p>
            <a:pPr algn="just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A type system 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associates types with each computed value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. By examining the flow of these values, a type system attempts to prove that no type errors can occur. </a:t>
            </a:r>
          </a:p>
          <a:p>
            <a:pPr algn="just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 type system in question determines what constitutes a type error, but a type system generally seeks to guarantee that operations expecting a certain kind of value are not used with values for which that operation makes no sense.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7584" y="86865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tantia" pitchFamily="18" charset="0"/>
                <a:cs typeface="Aparajita" pitchFamily="34" charset="0"/>
              </a:rPr>
              <a:t>Typesystem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 (from 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88024" y="4077072"/>
            <a:ext cx="338437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827584" y="1351796"/>
            <a:ext cx="6264696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In computer science, a type system may be defined as a tractable syntactic framework for classifying phrases according to the 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kinds of values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they compute. </a:t>
            </a:r>
          </a:p>
          <a:p>
            <a:pPr algn="just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A type system 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associates types with each computed value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. By examining the flow of these values, a type system attempts to prove that no type errors can occur. </a:t>
            </a:r>
          </a:p>
          <a:p>
            <a:pPr algn="just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 type system in question 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determines what constitutes a type error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, but a type system generally seeks to guarantee that operations expecting a certain kind of value are not used with values for which that operation makes no sense.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7584" y="86865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tantia" pitchFamily="18" charset="0"/>
                <a:cs typeface="Aparajita" pitchFamily="34" charset="0"/>
              </a:rPr>
              <a:t>Typesystem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 (from 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25602" name="Formel" r:id="rId3" imgW="1371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10242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9218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4099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Bildschirmpräsentation (4:3)</PresentationFormat>
  <Paragraphs>198</Paragraphs>
  <Slides>14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Larissa-Design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Markus</cp:lastModifiedBy>
  <cp:revision>10</cp:revision>
  <dcterms:created xsi:type="dcterms:W3CDTF">2010-10-20T04:08:35Z</dcterms:created>
  <dcterms:modified xsi:type="dcterms:W3CDTF">2010-11-01T16:08:31Z</dcterms:modified>
</cp:coreProperties>
</file>