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58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2FC8-62EF-4019-BC91-6E85A94E7759}" type="datetimeFigureOut">
              <a:rPr lang="de-DE" smtClean="0"/>
              <a:t>19.10.2010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126-84B1-45BF-9D55-298D3FB81B8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836712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496" y="764704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496" y="1651447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787261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Markus </a:t>
            </a:r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Voelter</a:t>
            </a:r>
            <a:endParaRPr lang="de-DE" sz="2800" dirty="0" smtClean="0">
              <a:latin typeface="Constantia" pitchFamily="18" charset="0"/>
              <a:cs typeface="Aparajita" pitchFamily="34" charset="0"/>
            </a:endParaRPr>
          </a:p>
          <a:p>
            <a:pPr algn="r"/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independent</a:t>
            </a:r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/itemis</a:t>
            </a:r>
            <a:endParaRPr lang="de-DE" sz="2800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0" y="2714144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5496" y="352887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0" y="2714144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5496" y="352887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450" y="5919663"/>
            <a:ext cx="843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Constantia" pitchFamily="18" charset="0"/>
              </a:rPr>
              <a:t>http://code.google.com/a/eclipselabs.org/p/xtext-typesystem/</a:t>
            </a:r>
            <a:endParaRPr lang="de-DE" sz="24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5279" y="5301208"/>
            <a:ext cx="173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Try </a:t>
            </a:r>
            <a:r>
              <a:rPr lang="de-DE" sz="4400" b="1" dirty="0" err="1" smtClean="0">
                <a:latin typeface="Constantia" pitchFamily="18" charset="0"/>
                <a:cs typeface="Aparajita" pitchFamily="34" charset="0"/>
              </a:rPr>
              <a:t>it</a:t>
            </a:r>
            <a:r>
              <a:rPr lang="de-DE" sz="4400" b="1" dirty="0">
                <a:latin typeface="Constantia" pitchFamily="18" charset="0"/>
                <a:cs typeface="Aparajita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associates types with each computed value.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4534223" cy="1513260"/>
        </p:xfrm>
        <a:graphic>
          <a:graphicData uri="http://schemas.openxmlformats.org/presentationml/2006/ole">
            <p:oleObj spid="_x0000_s6146" name="Formel" r:id="rId3" imgW="1371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10242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9218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4099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7170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8194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" name="Gruppieren 69"/>
          <p:cNvGrpSpPr/>
          <p:nvPr/>
        </p:nvGrpSpPr>
        <p:grpSpPr>
          <a:xfrm>
            <a:off x="4788024" y="4325034"/>
            <a:ext cx="496105" cy="400110"/>
            <a:chOff x="7308304" y="3628807"/>
            <a:chExt cx="496105" cy="400110"/>
          </a:xfrm>
        </p:grpSpPr>
        <p:sp>
          <p:nvSpPr>
            <p:cNvPr id="71" name="Gleichschenkliges Dreieck 7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72"/>
          <p:cNvGrpSpPr/>
          <p:nvPr/>
        </p:nvGrpSpPr>
        <p:grpSpPr>
          <a:xfrm>
            <a:off x="5516055" y="4221088"/>
            <a:ext cx="496105" cy="400110"/>
            <a:chOff x="7308304" y="3628807"/>
            <a:chExt cx="496105" cy="400110"/>
          </a:xfrm>
        </p:grpSpPr>
        <p:sp>
          <p:nvSpPr>
            <p:cNvPr id="74" name="Gleichschenkliges Dreieck 73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ieren 77"/>
          <p:cNvGrpSpPr/>
          <p:nvPr/>
        </p:nvGrpSpPr>
        <p:grpSpPr>
          <a:xfrm>
            <a:off x="5796136" y="5261138"/>
            <a:ext cx="496105" cy="400110"/>
            <a:chOff x="7308304" y="3628807"/>
            <a:chExt cx="496105" cy="400110"/>
          </a:xfrm>
        </p:grpSpPr>
        <p:sp>
          <p:nvSpPr>
            <p:cNvPr id="79" name="Gleichschenkliges Dreieck 78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pieren 80"/>
          <p:cNvGrpSpPr/>
          <p:nvPr/>
        </p:nvGrpSpPr>
        <p:grpSpPr>
          <a:xfrm>
            <a:off x="3995936" y="3212976"/>
            <a:ext cx="496105" cy="400110"/>
            <a:chOff x="7308304" y="3628807"/>
            <a:chExt cx="496105" cy="400110"/>
          </a:xfrm>
        </p:grpSpPr>
        <p:sp>
          <p:nvSpPr>
            <p:cNvPr id="82" name="Gleichschenkliges Dreieck 81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pieren 83"/>
          <p:cNvGrpSpPr/>
          <p:nvPr/>
        </p:nvGrpSpPr>
        <p:grpSpPr>
          <a:xfrm>
            <a:off x="4716016" y="3140968"/>
            <a:ext cx="496105" cy="400110"/>
            <a:chOff x="7308304" y="3628807"/>
            <a:chExt cx="496105" cy="400110"/>
          </a:xfrm>
        </p:grpSpPr>
        <p:sp>
          <p:nvSpPr>
            <p:cNvPr id="85" name="Gleichschenkliges Dreieck 84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86"/>
          <p:cNvGrpSpPr/>
          <p:nvPr/>
        </p:nvGrpSpPr>
        <p:grpSpPr>
          <a:xfrm>
            <a:off x="3643847" y="2164794"/>
            <a:ext cx="496105" cy="400110"/>
            <a:chOff x="7308304" y="3628807"/>
            <a:chExt cx="496105" cy="400110"/>
          </a:xfrm>
        </p:grpSpPr>
        <p:sp>
          <p:nvSpPr>
            <p:cNvPr id="88" name="Gleichschenkliges Dreieck 87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89"/>
          <p:cNvGrpSpPr/>
          <p:nvPr/>
        </p:nvGrpSpPr>
        <p:grpSpPr>
          <a:xfrm>
            <a:off x="2771800" y="2132856"/>
            <a:ext cx="496105" cy="400110"/>
            <a:chOff x="7308304" y="3628807"/>
            <a:chExt cx="496105" cy="400110"/>
          </a:xfrm>
        </p:grpSpPr>
        <p:sp>
          <p:nvSpPr>
            <p:cNvPr id="91" name="Gleichschenkliges Dreieck 9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Pfeil nach links und rechts 99"/>
          <p:cNvSpPr/>
          <p:nvPr/>
        </p:nvSpPr>
        <p:spPr>
          <a:xfrm>
            <a:off x="3131840" y="2132856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feil nach links und rechts 100"/>
          <p:cNvSpPr/>
          <p:nvPr/>
        </p:nvSpPr>
        <p:spPr>
          <a:xfrm>
            <a:off x="4283968" y="314096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links und rechts 101"/>
          <p:cNvSpPr/>
          <p:nvPr/>
        </p:nvSpPr>
        <p:spPr>
          <a:xfrm>
            <a:off x="5076056" y="422108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0" y="2714144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5496" y="352887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Bildschirmpräsentation (4:3)</PresentationFormat>
  <Paragraphs>174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Larissa-Design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7</cp:revision>
  <dcterms:created xsi:type="dcterms:W3CDTF">2010-10-20T04:08:35Z</dcterms:created>
  <dcterms:modified xsi:type="dcterms:W3CDTF">2010-10-20T05:23:59Z</dcterms:modified>
</cp:coreProperties>
</file>