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7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3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2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7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9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1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6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DB6F1-A4C9-CA52-F21C-3BFA48F8E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71961"/>
            <a:ext cx="5996628" cy="2068081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 Fedora 38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7B861-FE6C-7717-3BD8-1D819C55D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58516"/>
            <a:ext cx="3997745" cy="2070574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solidFill>
                  <a:schemeClr val="tx2"/>
                </a:solidFill>
              </a:rPr>
              <a:t>Fedora is a widely used Linux distribution that is available under an open source license. Fedora is an open-source operating system (OS) that is developed on a six- to eight-month release cycle with security and general-purpose functionality as its primary goals. Red Hat provides financial backing for both the operating system and the Fedora Project.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6" name="Picture 5" descr="A logo of a fedora company&#10;&#10;Description automatically generated with low confidence">
            <a:extLst>
              <a:ext uri="{FF2B5EF4-FFF2-40B4-BE49-F238E27FC236}">
                <a16:creationId xmlns:a16="http://schemas.microsoft.com/office/drawing/2014/main" id="{0D0B056E-35FF-72B3-BFF8-F444C2A9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292" y="544096"/>
            <a:ext cx="3551479" cy="3356149"/>
          </a:xfrm>
          <a:prstGeom prst="rect">
            <a:avLst/>
          </a:prstGeom>
        </p:spPr>
      </p:pic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85617CB5-13C5-5D94-B2D3-D3F7847148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04" r="22591" b="-1"/>
          <a:stretch/>
        </p:blipFill>
        <p:spPr>
          <a:xfrm>
            <a:off x="7295092" y="544096"/>
            <a:ext cx="2964389" cy="33561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7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C3AC0E-B8F8-65B6-9F3A-E8B48F09E5BF}"/>
              </a:ext>
            </a:extLst>
          </p:cNvPr>
          <p:cNvSpPr txBox="1"/>
          <p:nvPr/>
        </p:nvSpPr>
        <p:spPr>
          <a:xfrm>
            <a:off x="838200" y="381000"/>
            <a:ext cx="10003218" cy="160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F3621-C84A-8AEB-448F-E47B9DEC79F7}"/>
              </a:ext>
            </a:extLst>
          </p:cNvPr>
          <p:cNvSpPr txBox="1"/>
          <p:nvPr/>
        </p:nvSpPr>
        <p:spPr>
          <a:xfrm>
            <a:off x="838199" y="2514600"/>
            <a:ext cx="4777491" cy="3614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2"/>
                </a:solidFill>
                <a:effectLst/>
              </a:rPr>
              <a:t>Fedora's features include XML submission and storage, parameterized disseminators, access control and authentication, default disseminator, searching, OAI Metadata Harvesting, and a Batch Utility for mass creation and loading of data objects.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563EB98-D899-D40A-7A15-86225B7B6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616" y="3518155"/>
            <a:ext cx="2690172" cy="1607377"/>
          </a:xfrm>
          <a:prstGeom prst="rect">
            <a:avLst/>
          </a:prstGeom>
        </p:spPr>
      </p:pic>
      <p:pic>
        <p:nvPicPr>
          <p:cNvPr id="7" name="Picture 6" descr="A computer screen 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EE3A499B-1FCC-E5F7-6B81-47372A9A8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0" y="3578684"/>
            <a:ext cx="2690172" cy="148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9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5748D-F7D1-B669-33F0-458B4F0F4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07" y="1978534"/>
            <a:ext cx="5584468" cy="3973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6AD6FA-CAEE-A61E-BF69-1071AC6818CC}"/>
              </a:ext>
            </a:extLst>
          </p:cNvPr>
          <p:cNvSpPr txBox="1"/>
          <p:nvPr/>
        </p:nvSpPr>
        <p:spPr>
          <a:xfrm>
            <a:off x="2899132" y="536816"/>
            <a:ext cx="7029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Fedora Repository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343B8-DB6F-8A5B-40F1-09BED04EF973}"/>
              </a:ext>
            </a:extLst>
          </p:cNvPr>
          <p:cNvSpPr txBox="1"/>
          <p:nvPr/>
        </p:nvSpPr>
        <p:spPr>
          <a:xfrm>
            <a:off x="7159925" y="2104845"/>
            <a:ext cx="37611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The Fedora architecture provides a powerful and adaptable object model. A few of Fedora's first-phase features are XML submission and storage, parameterized disseminators, access control and authentication, a default disseminator, searching, OAI Metadata Harvesting, and a Batch Utility for bulk creation and loading of data items.</a:t>
            </a:r>
          </a:p>
        </p:txBody>
      </p:sp>
    </p:spTree>
    <p:extLst>
      <p:ext uri="{BB962C8B-B14F-4D97-AF65-F5344CB8AC3E}">
        <p14:creationId xmlns:p14="http://schemas.microsoft.com/office/powerpoint/2010/main" val="289045397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AvenirNext LT Pro Medium</vt:lpstr>
      <vt:lpstr>BlockprintVTI</vt:lpstr>
      <vt:lpstr> Fedora 38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Fedora 38</dc:title>
  <dc:creator>Fernando Mckenzie Gooden</dc:creator>
  <cp:lastModifiedBy>Fernando Mckenzie Gooden</cp:lastModifiedBy>
  <cp:revision>1</cp:revision>
  <dcterms:created xsi:type="dcterms:W3CDTF">2023-05-19T19:40:21Z</dcterms:created>
  <dcterms:modified xsi:type="dcterms:W3CDTF">2023-05-19T20:15:02Z</dcterms:modified>
</cp:coreProperties>
</file>