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73CBD-B96C-4A48-908C-43370D39D60A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B6421A8-2B60-49E2-AD79-80E42775F932}">
      <dgm:prSet phldrT="[Texto]"/>
      <dgm:spPr/>
      <dgm:t>
        <a:bodyPr/>
        <a:lstStyle/>
        <a:p>
          <a:r>
            <a:rPr lang="es-CO" dirty="0" smtClean="0"/>
            <a:t>SECOP</a:t>
          </a:r>
          <a:endParaRPr lang="es-CO" dirty="0"/>
        </a:p>
      </dgm:t>
    </dgm:pt>
    <dgm:pt modelId="{468695FC-C696-4F4D-B040-14952ACCD81E}" type="parTrans" cxnId="{32510099-C737-40F1-8B5A-2D1C13F5A4C2}">
      <dgm:prSet/>
      <dgm:spPr/>
      <dgm:t>
        <a:bodyPr/>
        <a:lstStyle/>
        <a:p>
          <a:endParaRPr lang="es-CO"/>
        </a:p>
      </dgm:t>
    </dgm:pt>
    <dgm:pt modelId="{E4ABD8F7-7E46-444D-A6A7-55ADBBD87FDC}" type="sibTrans" cxnId="{32510099-C737-40F1-8B5A-2D1C13F5A4C2}">
      <dgm:prSet/>
      <dgm:spPr/>
      <dgm:t>
        <a:bodyPr/>
        <a:lstStyle/>
        <a:p>
          <a:endParaRPr lang="es-CO"/>
        </a:p>
      </dgm:t>
    </dgm:pt>
    <dgm:pt modelId="{7FAC6212-73E8-42BB-B162-FF0D198EAE37}">
      <dgm:prSet phldrT="[Texto]"/>
      <dgm:spPr/>
      <dgm:t>
        <a:bodyPr/>
        <a:lstStyle/>
        <a:p>
          <a:r>
            <a:rPr lang="es-CO" dirty="0" smtClean="0"/>
            <a:t>Contratos</a:t>
          </a:r>
          <a:endParaRPr lang="es-CO" dirty="0"/>
        </a:p>
      </dgm:t>
    </dgm:pt>
    <dgm:pt modelId="{B9511532-5EBF-4FD2-9C79-8DC07E47ED12}" type="parTrans" cxnId="{3FED849B-4886-48C9-8C7A-477ADF5F5D8C}">
      <dgm:prSet/>
      <dgm:spPr/>
      <dgm:t>
        <a:bodyPr/>
        <a:lstStyle/>
        <a:p>
          <a:endParaRPr lang="es-CO"/>
        </a:p>
      </dgm:t>
    </dgm:pt>
    <dgm:pt modelId="{57D00429-F6D5-44A0-9F51-83EEC3B2002C}" type="sibTrans" cxnId="{3FED849B-4886-48C9-8C7A-477ADF5F5D8C}">
      <dgm:prSet/>
      <dgm:spPr/>
      <dgm:t>
        <a:bodyPr/>
        <a:lstStyle/>
        <a:p>
          <a:endParaRPr lang="es-CO"/>
        </a:p>
      </dgm:t>
    </dgm:pt>
    <dgm:pt modelId="{4B1E7BF8-C77A-4E47-A59F-7D674510C803}">
      <dgm:prSet phldrT="[Texto]"/>
      <dgm:spPr/>
      <dgm:t>
        <a:bodyPr/>
        <a:lstStyle/>
        <a:p>
          <a:r>
            <a:rPr lang="es-CO" dirty="0" smtClean="0"/>
            <a:t>Proveedores</a:t>
          </a:r>
          <a:endParaRPr lang="es-CO" dirty="0"/>
        </a:p>
      </dgm:t>
    </dgm:pt>
    <dgm:pt modelId="{443275D4-692A-4FFF-900B-3DF345216E8C}" type="parTrans" cxnId="{83FFE577-84C7-4389-A15F-99DCB810CC08}">
      <dgm:prSet/>
      <dgm:spPr/>
      <dgm:t>
        <a:bodyPr/>
        <a:lstStyle/>
        <a:p>
          <a:endParaRPr lang="es-CO"/>
        </a:p>
      </dgm:t>
    </dgm:pt>
    <dgm:pt modelId="{A0E2AF47-EB2E-44EA-A443-D712BB0B2B9B}" type="sibTrans" cxnId="{83FFE577-84C7-4389-A15F-99DCB810CC08}">
      <dgm:prSet/>
      <dgm:spPr/>
      <dgm:t>
        <a:bodyPr/>
        <a:lstStyle/>
        <a:p>
          <a:endParaRPr lang="es-CO"/>
        </a:p>
      </dgm:t>
    </dgm:pt>
    <dgm:pt modelId="{B3084ED5-7B4A-4EF5-AF31-8B7CE4F8925C}">
      <dgm:prSet phldrT="[Texto]"/>
      <dgm:spPr/>
      <dgm:t>
        <a:bodyPr/>
        <a:lstStyle/>
        <a:p>
          <a:r>
            <a:rPr lang="es-CO" dirty="0" smtClean="0"/>
            <a:t>Multas y Sanciones</a:t>
          </a:r>
          <a:endParaRPr lang="es-CO" dirty="0"/>
        </a:p>
      </dgm:t>
    </dgm:pt>
    <dgm:pt modelId="{1F476A18-9018-4AE8-B6AC-D2C15A203888}" type="parTrans" cxnId="{5DCA83B4-D439-4DF1-A980-BA1F10EBEE1A}">
      <dgm:prSet/>
      <dgm:spPr/>
      <dgm:t>
        <a:bodyPr/>
        <a:lstStyle/>
        <a:p>
          <a:endParaRPr lang="es-CO"/>
        </a:p>
      </dgm:t>
    </dgm:pt>
    <dgm:pt modelId="{DC83ADF4-DC59-4768-9A9C-B488D96DDC06}" type="sibTrans" cxnId="{5DCA83B4-D439-4DF1-A980-BA1F10EBEE1A}">
      <dgm:prSet/>
      <dgm:spPr/>
      <dgm:t>
        <a:bodyPr/>
        <a:lstStyle/>
        <a:p>
          <a:endParaRPr lang="es-CO"/>
        </a:p>
      </dgm:t>
    </dgm:pt>
    <dgm:pt modelId="{5F36DC4F-D7A7-49D2-AD60-F650B6B2E594}" type="pres">
      <dgm:prSet presAssocID="{6AF73CBD-B96C-4A48-908C-43370D39D6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68D36BC-9E23-41F2-A63D-5731F2A162F7}" type="pres">
      <dgm:prSet presAssocID="{5B6421A8-2B60-49E2-AD79-80E42775F932}" presName="centerShape" presStyleLbl="node0" presStyleIdx="0" presStyleCnt="1"/>
      <dgm:spPr/>
      <dgm:t>
        <a:bodyPr/>
        <a:lstStyle/>
        <a:p>
          <a:endParaRPr lang="es-CO"/>
        </a:p>
      </dgm:t>
    </dgm:pt>
    <dgm:pt modelId="{81097A24-B511-4E71-B35C-11E84BED8C8C}" type="pres">
      <dgm:prSet presAssocID="{B9511532-5EBF-4FD2-9C79-8DC07E47ED12}" presName="parTrans" presStyleLbl="bgSibTrans2D1" presStyleIdx="0" presStyleCnt="3"/>
      <dgm:spPr/>
      <dgm:t>
        <a:bodyPr/>
        <a:lstStyle/>
        <a:p>
          <a:endParaRPr lang="es-CO"/>
        </a:p>
      </dgm:t>
    </dgm:pt>
    <dgm:pt modelId="{491F0E8F-2015-45E3-B1B1-00802080E16B}" type="pres">
      <dgm:prSet presAssocID="{7FAC6212-73E8-42BB-B162-FF0D198EAE3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B8F9E4-D051-42B5-97EE-0A5366296034}" type="pres">
      <dgm:prSet presAssocID="{443275D4-692A-4FFF-900B-3DF345216E8C}" presName="parTrans" presStyleLbl="bgSibTrans2D1" presStyleIdx="1" presStyleCnt="3"/>
      <dgm:spPr/>
      <dgm:t>
        <a:bodyPr/>
        <a:lstStyle/>
        <a:p>
          <a:endParaRPr lang="es-CO"/>
        </a:p>
      </dgm:t>
    </dgm:pt>
    <dgm:pt modelId="{B7CCA344-2ACF-45F6-8C1A-CAFC29E4AFFA}" type="pres">
      <dgm:prSet presAssocID="{4B1E7BF8-C77A-4E47-A59F-7D674510C80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A94AC8E-D5CA-45D7-BCFC-E636A081BF71}" type="pres">
      <dgm:prSet presAssocID="{1F476A18-9018-4AE8-B6AC-D2C15A203888}" presName="parTrans" presStyleLbl="bgSibTrans2D1" presStyleIdx="2" presStyleCnt="3"/>
      <dgm:spPr/>
      <dgm:t>
        <a:bodyPr/>
        <a:lstStyle/>
        <a:p>
          <a:endParaRPr lang="es-CO"/>
        </a:p>
      </dgm:t>
    </dgm:pt>
    <dgm:pt modelId="{75283E44-303F-4663-A034-BA2B7FC031F7}" type="pres">
      <dgm:prSet presAssocID="{B3084ED5-7B4A-4EF5-AF31-8B7CE4F892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11EFDDB-C6D7-4874-B72E-D8988CF44B11}" type="presOf" srcId="{5B6421A8-2B60-49E2-AD79-80E42775F932}" destId="{C68D36BC-9E23-41F2-A63D-5731F2A162F7}" srcOrd="0" destOrd="0" presId="urn:microsoft.com/office/officeart/2005/8/layout/radial4"/>
    <dgm:cxn modelId="{4A163BA0-E3DA-4F0D-A12C-AF4EF5223D8D}" type="presOf" srcId="{1F476A18-9018-4AE8-B6AC-D2C15A203888}" destId="{5A94AC8E-D5CA-45D7-BCFC-E636A081BF71}" srcOrd="0" destOrd="0" presId="urn:microsoft.com/office/officeart/2005/8/layout/radial4"/>
    <dgm:cxn modelId="{02E270D6-B271-4A36-A529-401A937A4819}" type="presOf" srcId="{4B1E7BF8-C77A-4E47-A59F-7D674510C803}" destId="{B7CCA344-2ACF-45F6-8C1A-CAFC29E4AFFA}" srcOrd="0" destOrd="0" presId="urn:microsoft.com/office/officeart/2005/8/layout/radial4"/>
    <dgm:cxn modelId="{B3C3238C-C427-4A09-B6E3-E93A560888F8}" type="presOf" srcId="{B9511532-5EBF-4FD2-9C79-8DC07E47ED12}" destId="{81097A24-B511-4E71-B35C-11E84BED8C8C}" srcOrd="0" destOrd="0" presId="urn:microsoft.com/office/officeart/2005/8/layout/radial4"/>
    <dgm:cxn modelId="{83FFE577-84C7-4389-A15F-99DCB810CC08}" srcId="{5B6421A8-2B60-49E2-AD79-80E42775F932}" destId="{4B1E7BF8-C77A-4E47-A59F-7D674510C803}" srcOrd="1" destOrd="0" parTransId="{443275D4-692A-4FFF-900B-3DF345216E8C}" sibTransId="{A0E2AF47-EB2E-44EA-A443-D712BB0B2B9B}"/>
    <dgm:cxn modelId="{5DCA83B4-D439-4DF1-A980-BA1F10EBEE1A}" srcId="{5B6421A8-2B60-49E2-AD79-80E42775F932}" destId="{B3084ED5-7B4A-4EF5-AF31-8B7CE4F8925C}" srcOrd="2" destOrd="0" parTransId="{1F476A18-9018-4AE8-B6AC-D2C15A203888}" sibTransId="{DC83ADF4-DC59-4768-9A9C-B488D96DDC06}"/>
    <dgm:cxn modelId="{3C9F0611-543B-4E2B-A092-9F7DA3D1E1BD}" type="presOf" srcId="{7FAC6212-73E8-42BB-B162-FF0D198EAE37}" destId="{491F0E8F-2015-45E3-B1B1-00802080E16B}" srcOrd="0" destOrd="0" presId="urn:microsoft.com/office/officeart/2005/8/layout/radial4"/>
    <dgm:cxn modelId="{8A110B3A-BD85-4818-A327-9B70EA7A1815}" type="presOf" srcId="{6AF73CBD-B96C-4A48-908C-43370D39D60A}" destId="{5F36DC4F-D7A7-49D2-AD60-F650B6B2E594}" srcOrd="0" destOrd="0" presId="urn:microsoft.com/office/officeart/2005/8/layout/radial4"/>
    <dgm:cxn modelId="{3FED849B-4886-48C9-8C7A-477ADF5F5D8C}" srcId="{5B6421A8-2B60-49E2-AD79-80E42775F932}" destId="{7FAC6212-73E8-42BB-B162-FF0D198EAE37}" srcOrd="0" destOrd="0" parTransId="{B9511532-5EBF-4FD2-9C79-8DC07E47ED12}" sibTransId="{57D00429-F6D5-44A0-9F51-83EEC3B2002C}"/>
    <dgm:cxn modelId="{32510099-C737-40F1-8B5A-2D1C13F5A4C2}" srcId="{6AF73CBD-B96C-4A48-908C-43370D39D60A}" destId="{5B6421A8-2B60-49E2-AD79-80E42775F932}" srcOrd="0" destOrd="0" parTransId="{468695FC-C696-4F4D-B040-14952ACCD81E}" sibTransId="{E4ABD8F7-7E46-444D-A6A7-55ADBBD87FDC}"/>
    <dgm:cxn modelId="{9DAE99DA-9BB7-45F8-8DCD-F9EDC6326E5D}" type="presOf" srcId="{443275D4-692A-4FFF-900B-3DF345216E8C}" destId="{CCB8F9E4-D051-42B5-97EE-0A5366296034}" srcOrd="0" destOrd="0" presId="urn:microsoft.com/office/officeart/2005/8/layout/radial4"/>
    <dgm:cxn modelId="{FE609764-7B6D-44FF-9237-003E0A8918A0}" type="presOf" srcId="{B3084ED5-7B4A-4EF5-AF31-8B7CE4F8925C}" destId="{75283E44-303F-4663-A034-BA2B7FC031F7}" srcOrd="0" destOrd="0" presId="urn:microsoft.com/office/officeart/2005/8/layout/radial4"/>
    <dgm:cxn modelId="{FC138461-385A-44E3-8A4D-0ECE16161A7D}" type="presParOf" srcId="{5F36DC4F-D7A7-49D2-AD60-F650B6B2E594}" destId="{C68D36BC-9E23-41F2-A63D-5731F2A162F7}" srcOrd="0" destOrd="0" presId="urn:microsoft.com/office/officeart/2005/8/layout/radial4"/>
    <dgm:cxn modelId="{BDE33FFB-602D-47EB-A0B6-3E5381AB4CDD}" type="presParOf" srcId="{5F36DC4F-D7A7-49D2-AD60-F650B6B2E594}" destId="{81097A24-B511-4E71-B35C-11E84BED8C8C}" srcOrd="1" destOrd="0" presId="urn:microsoft.com/office/officeart/2005/8/layout/radial4"/>
    <dgm:cxn modelId="{D8106AF8-DBD4-4EE1-AC71-29C3E59E03EE}" type="presParOf" srcId="{5F36DC4F-D7A7-49D2-AD60-F650B6B2E594}" destId="{491F0E8F-2015-45E3-B1B1-00802080E16B}" srcOrd="2" destOrd="0" presId="urn:microsoft.com/office/officeart/2005/8/layout/radial4"/>
    <dgm:cxn modelId="{9C97F75F-41F5-41F6-A794-EBAE4623FE1D}" type="presParOf" srcId="{5F36DC4F-D7A7-49D2-AD60-F650B6B2E594}" destId="{CCB8F9E4-D051-42B5-97EE-0A5366296034}" srcOrd="3" destOrd="0" presId="urn:microsoft.com/office/officeart/2005/8/layout/radial4"/>
    <dgm:cxn modelId="{4CFD43E0-69ED-43B2-B264-1AEA038BBA34}" type="presParOf" srcId="{5F36DC4F-D7A7-49D2-AD60-F650B6B2E594}" destId="{B7CCA344-2ACF-45F6-8C1A-CAFC29E4AFFA}" srcOrd="4" destOrd="0" presId="urn:microsoft.com/office/officeart/2005/8/layout/radial4"/>
    <dgm:cxn modelId="{D307EA66-571A-4101-9F77-DB9C90F948B0}" type="presParOf" srcId="{5F36DC4F-D7A7-49D2-AD60-F650B6B2E594}" destId="{5A94AC8E-D5CA-45D7-BCFC-E636A081BF71}" srcOrd="5" destOrd="0" presId="urn:microsoft.com/office/officeart/2005/8/layout/radial4"/>
    <dgm:cxn modelId="{370C9DB3-0AFE-494B-B868-2CE4C33B07F3}" type="presParOf" srcId="{5F36DC4F-D7A7-49D2-AD60-F650B6B2E594}" destId="{75283E44-303F-4663-A034-BA2B7FC031F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D36BC-9E23-41F2-A63D-5731F2A162F7}">
      <dsp:nvSpPr>
        <dsp:cNvPr id="0" name=""/>
        <dsp:cNvSpPr/>
      </dsp:nvSpPr>
      <dsp:spPr>
        <a:xfrm>
          <a:off x="4517719" y="2048333"/>
          <a:ext cx="1718285" cy="17182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500" kern="1200" dirty="0" smtClean="0"/>
            <a:t>SECOP</a:t>
          </a:r>
          <a:endParaRPr lang="es-CO" sz="3500" kern="1200" dirty="0"/>
        </a:p>
      </dsp:txBody>
      <dsp:txXfrm>
        <a:off x="4769356" y="2299970"/>
        <a:ext cx="1215011" cy="1215011"/>
      </dsp:txXfrm>
    </dsp:sp>
    <dsp:sp modelId="{81097A24-B511-4E71-B35C-11E84BED8C8C}">
      <dsp:nvSpPr>
        <dsp:cNvPr id="0" name=""/>
        <dsp:cNvSpPr/>
      </dsp:nvSpPr>
      <dsp:spPr>
        <a:xfrm rot="12900000">
          <a:off x="3411293" y="1747803"/>
          <a:ext cx="1318149" cy="4897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1F0E8F-2015-45E3-B1B1-00802080E16B}">
      <dsp:nvSpPr>
        <dsp:cNvPr id="0" name=""/>
        <dsp:cNvSpPr/>
      </dsp:nvSpPr>
      <dsp:spPr>
        <a:xfrm>
          <a:off x="2714299" y="961680"/>
          <a:ext cx="1632371" cy="1305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Contratos</a:t>
          </a:r>
          <a:endParaRPr lang="es-CO" sz="2300" kern="1200" dirty="0"/>
        </a:p>
      </dsp:txBody>
      <dsp:txXfrm>
        <a:off x="2752547" y="999928"/>
        <a:ext cx="1555875" cy="1229401"/>
      </dsp:txXfrm>
    </dsp:sp>
    <dsp:sp modelId="{CCB8F9E4-D051-42B5-97EE-0A5366296034}">
      <dsp:nvSpPr>
        <dsp:cNvPr id="0" name=""/>
        <dsp:cNvSpPr/>
      </dsp:nvSpPr>
      <dsp:spPr>
        <a:xfrm rot="16200000">
          <a:off x="4717787" y="1067685"/>
          <a:ext cx="1318149" cy="4897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CCA344-2ACF-45F6-8C1A-CAFC29E4AFFA}">
      <dsp:nvSpPr>
        <dsp:cNvPr id="0" name=""/>
        <dsp:cNvSpPr/>
      </dsp:nvSpPr>
      <dsp:spPr>
        <a:xfrm>
          <a:off x="4560676" y="517"/>
          <a:ext cx="1632371" cy="1305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Proveedores</a:t>
          </a:r>
          <a:endParaRPr lang="es-CO" sz="2300" kern="1200" dirty="0"/>
        </a:p>
      </dsp:txBody>
      <dsp:txXfrm>
        <a:off x="4598924" y="38765"/>
        <a:ext cx="1555875" cy="1229401"/>
      </dsp:txXfrm>
    </dsp:sp>
    <dsp:sp modelId="{5A94AC8E-D5CA-45D7-BCFC-E636A081BF71}">
      <dsp:nvSpPr>
        <dsp:cNvPr id="0" name=""/>
        <dsp:cNvSpPr/>
      </dsp:nvSpPr>
      <dsp:spPr>
        <a:xfrm rot="19500000">
          <a:off x="6024282" y="1747803"/>
          <a:ext cx="1318149" cy="48971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283E44-303F-4663-A034-BA2B7FC031F7}">
      <dsp:nvSpPr>
        <dsp:cNvPr id="0" name=""/>
        <dsp:cNvSpPr/>
      </dsp:nvSpPr>
      <dsp:spPr>
        <a:xfrm>
          <a:off x="6407053" y="961680"/>
          <a:ext cx="1632371" cy="1305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/>
            <a:t>Multas y Sanciones</a:t>
          </a:r>
          <a:endParaRPr lang="es-CO" sz="2300" kern="1200" dirty="0"/>
        </a:p>
      </dsp:txBody>
      <dsp:txXfrm>
        <a:off x="6445301" y="999928"/>
        <a:ext cx="1555875" cy="122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5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59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00397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Contexto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8" y="1099930"/>
            <a:ext cx="8048625" cy="1666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8" y="2814428"/>
            <a:ext cx="5867400" cy="1619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298" y="4433678"/>
            <a:ext cx="5410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Contexto 2/2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5" y="1711596"/>
            <a:ext cx="53721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66542"/>
              </p:ext>
            </p:extLst>
          </p:nvPr>
        </p:nvGraphicFramePr>
        <p:xfrm>
          <a:off x="649771" y="328336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927652" y="4095473"/>
            <a:ext cx="10588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/>
              <a:t>Generar un score de cumplimiento, en el que se validen que los documentos adjuntados al contrato correspondan a la información registrada en el sistema y que estén completos.</a:t>
            </a:r>
          </a:p>
          <a:p>
            <a:pPr marL="342900" indent="-342900">
              <a:buAutoNum type="arabicPeriod"/>
            </a:pPr>
            <a:r>
              <a:rPr lang="es-CO" dirty="0" smtClean="0"/>
              <a:t>Calcular una probabilidad de que el contrato finalice exitosamente en tiempo y costo O un valor numérico de sobrecosto.</a:t>
            </a:r>
          </a:p>
          <a:p>
            <a:pPr marL="342900" indent="-342900">
              <a:buAutoNum type="arabicPeriod"/>
            </a:pPr>
            <a:r>
              <a:rPr lang="es-CO" dirty="0" smtClean="0"/>
              <a:t>Calcular una probabilidad de incumplimiento (multas </a:t>
            </a:r>
            <a:r>
              <a:rPr lang="es-CO" smtClean="0"/>
              <a:t>y sanciones) </a:t>
            </a:r>
            <a:r>
              <a:rPr lang="es-CO" dirty="0" smtClean="0"/>
              <a:t>del contrato por parte del proveedor.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22225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246</TotalTime>
  <Words>76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Metropolitana</vt:lpstr>
      <vt:lpstr>Presentación de PowerPoint</vt:lpstr>
      <vt:lpstr>Contexto</vt:lpstr>
      <vt:lpstr>Contexto 2/2</vt:lpstr>
      <vt:lpstr>Presentación de PowerPoint</vt:lpstr>
    </vt:vector>
  </TitlesOfParts>
  <Company>Ecopetrol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Fredy Mcnish Bernal</dc:creator>
  <cp:lastModifiedBy>Fredy Mcnish Bernal</cp:lastModifiedBy>
  <cp:revision>4</cp:revision>
  <dcterms:created xsi:type="dcterms:W3CDTF">2020-09-11T15:55:26Z</dcterms:created>
  <dcterms:modified xsi:type="dcterms:W3CDTF">2020-09-12T21:00:59Z</dcterms:modified>
</cp:coreProperties>
</file>