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6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A90B3-B6F0-4482-B453-03FAC75A86FD}" type="datetime1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223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7CB79-EB3A-4894-A9F5-4925F8DA134F}" type="datetime1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931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53F9-B6C4-4064-88C8-7A62AD8AB72E}" type="datetime1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59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AC80-47F9-44C8-BBF9-E8B42FE88819}" type="datetime1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47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EF67-A129-48AB-B602-5442E86EBBE8}" type="datetime1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4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D0DB-6B2D-470C-B580-50F23CD7DB2B}" type="datetime1">
              <a:rPr lang="en-US" smtClean="0"/>
              <a:t>11/19/18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24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F155-ADEE-4564-AB23-828C3E96A8C7}" type="datetime1">
              <a:rPr lang="en-US" smtClean="0"/>
              <a:t>11/19/18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01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4555D-5829-41B5-A4A6-E52DD6B7602A}" type="datetime1">
              <a:rPr lang="en-US" smtClean="0"/>
              <a:t>11/19/18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03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7629A-38BF-4C22-A84A-5F1BF949F3DA}" type="datetime1">
              <a:rPr lang="en-US" smtClean="0"/>
              <a:t>11/19/18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5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0607-0F22-484B-8BA6-8CA8E99FF2D8}" type="datetime1">
              <a:rPr lang="en-US" smtClean="0"/>
              <a:t>11/19/18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920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7D171-8C0D-45B6-A74B-F6FB009E77AB}" type="datetime1">
              <a:rPr lang="en-US" smtClean="0"/>
              <a:t>11/19/18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7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E9048E-B424-4182-885C-08F32BE574F0}" type="datetime1">
              <a:rPr lang="en-US" smtClean="0"/>
              <a:pPr/>
              <a:t>11/19/18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0376909-80D4-4FDA-B224-500F75CA6A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44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2" baseType="lpstr">
      <vt:lpstr>Arial</vt:lpstr>
      <vt:lpstr>Office Theme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Leonard</dc:creator>
  <cp:lastModifiedBy>Zhai, Xiaolu</cp:lastModifiedBy>
  <cp:revision>19</cp:revision>
  <dcterms:created xsi:type="dcterms:W3CDTF">2017-09-23T18:29:06Z</dcterms:created>
  <dcterms:modified xsi:type="dcterms:W3CDTF">2018-11-19T17:49:16Z</dcterms:modified>
</cp:coreProperties>
</file>