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880292e5368.PNG"/><Relationship Id="rId3" Type="http://schemas.openxmlformats.org/officeDocument/2006/relationships/image" Target="../media/file388021f8615e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/>
              <a:t>500 Cities Project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/>
          <a:lstStyle/>
          <a:p>
            <a:r>
              <a:rPr/>
              <a:t>Fraud in Health Surveys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/>
              <a:t>What is 500 Cities?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/>
            <a:r>
              <a:rPr/>
              <a:t>CDC surveyed 500 largest cities in America</a:t>
            </a:r>
          </a:p>
          <a:p>
            <a:pPr/>
            <a:r>
              <a:rPr/>
              <a:t>Measured chronic diseases, risky behaviors, and preventative behaviors</a:t>
            </a:r>
          </a:p>
          <a:p>
            <a:pPr/>
            <a:r>
              <a:rPr/>
              <a:t>Measured down to Census Tract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/>
            <a:r>
              <a:rPr/>
              <a:t>Meant to help implement change by targeting specific areas</a:t>
            </a:r>
          </a:p>
          <a:p>
            <a:pPr/>
            <a:r>
              <a:rPr/>
              <a:t>First study of its kind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/>
              <a:t>Method Used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/>
            <a:r>
              <a:rPr/>
              <a:t>Benford Analysis</a:t>
            </a:r>
          </a:p>
          <a:p>
            <a:pPr/>
            <a:r>
              <a:rPr/>
              <a:t>Used to analyze fraud in large lists of numbers by looking at the first digits</a:t>
            </a:r>
          </a:p>
          <a:p>
            <a:pPr/>
            <a:r>
              <a:rPr/>
              <a:t>Typically used for financial purposes, but should work on any long list of numbers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/>
              <a:t>Results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/>
            <a:r>
              <a:rPr/>
              <a:t>No variable followed Benford's Law</a:t>
            </a:r>
          </a:p>
          <a:p>
            <a:pPr/>
            <a:r>
              <a:rPr/>
              <a:t>All variables followed one of the distributions below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57600" y="3657600"/>
            <a:ext cx="2743200" cy="27432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9144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/>
              <a:t>Is there fraud?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/>
            <a:r>
              <a:rPr/>
              <a:t>No!</a:t>
            </a:r>
          </a:p>
          <a:p>
            <a:pPr/>
            <a:r>
              <a:rPr/>
              <a:t>There isn't a lot of variance in responses, so the digits are in a small range</a:t>
            </a:r>
          </a:p>
          <a:p>
            <a:pPr/>
            <a:r>
              <a:rPr/>
              <a:t>So the leading digits are all clustered together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Fionnuala McPeake</dc:creator>
  <cp:lastModifiedBy xmlns:cp="http://schemas.openxmlformats.org/package/2006/metadata/core-properties"/>
  <cp:revision>2</cp:revision>
  <dcterms:created xsi:type="dcterms:W3CDTF">2018-12-16T15:59:50Z</dcterms:created>
  <dcterms:modified xmlns:xsi="http://www.w3.org/2001/XMLSchema-instance" xmlns:dcterms="http://purl.org/dc/terms/" xsi:type="dcterms:W3CDTF">2018-12-16T11:05:52Z</dcterms:modified>
</cp:coreProperties>
</file>