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25063b41980.jp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2504b493438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25035413cf0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/>
              <a:t>Yes there is a Positive Side to a Bear Market!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</a:t>
            </a:r>
          </a:p>
          <a:p>
            <a:pPr lvl="1"/>
            <a:r>
              <a:rPr/>
              <a:t>Dividends are paid to the stock 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devidend</a:t>
            </a:r>
          </a:p>
          <a:p>
            <a:pPr lvl="2"/>
            <a:r>
              <a:rPr/>
              <a:t>Do not usually vote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Copyright © 2006 Pearson Addison-Wesley. All rights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/>
              <a:t>Figure 11.1. Wien Consolidated Airlines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57600" y="3657600"/>
            <a:ext cx="4572000" cy="27432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628650" y="1825625"/>
          <a:ext cx="7886700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95576">
                <a:tc>
                  <a:txBody>
                    <a:bodyPr/>
                    <a:lstStyle/>
                    <a:p>
                      <a:r>
                        <a:t>Companies 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the Dow Jones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Industrial Average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3M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Express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Apple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Boeing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Caterpillar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Chevron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Cisco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Coca-Cola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Disney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DowDuPont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Exxon Mobil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Goldman Sachs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Home Depot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Intel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Johnson &amp; Johnson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JPMorgan Chase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McDonald's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Merck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Microsoft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Nike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Pfizer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Procter &amp; Gamble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Travelers Companies Inc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United Technologies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UnitedHealth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Verizon</a:t>
                      </a:r>
                    </a:p>
                  </a:txBody>
                </a:tc>
              </a:tr>
              <a:tr h="395576">
                <a:tc>
                  <a:txBody>
                    <a:bodyPr/>
                    <a:lstStyle/>
                    <a:p>
                      <a:r>
                        <a:t>Visa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Wal-Mart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Walgreen</a:t>
                      </a:r>
                    </a:p>
                  </a:txBody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Dow Jones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The Last Bear Markets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/>
            <a:r>
              <a:rPr/>
              <a:t>Sept. 30, 2002  Dow 7,528</a:t>
            </a:r>
          </a:p>
          <a:p>
            <a:pPr/>
            <a:r>
              <a:rPr/>
              <a:t>Jan. 5, 2004    Dow 10,668</a:t>
            </a:r>
          </a:p>
          <a:p>
            <a:pPr/>
            <a:r>
              <a:rPr/>
              <a:t>Oct. 8, 2007  Dow 14,093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What do I do in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/>
            <a:r>
              <a:rPr/>
              <a:t>Decide if this is a market correction or the start of something more</a:t>
            </a:r>
          </a:p>
          <a:p>
            <a:pPr/>
            <a:r>
              <a:rPr/>
              <a:t>Review the stocks you own</a:t>
            </a:r>
          </a:p>
          <a:p>
            <a:pPr/>
            <a:r>
              <a:rPr/>
              <a:t>Review stocks you wanted to own but were too expensive at time of 
research</a:t>
            </a:r>
          </a:p>
          <a:p>
            <a:pPr/>
            <a:r>
              <a:rPr/>
              <a:t>Check your portfolio for balance or the type of stocks you own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 xmlns:cp="http://schemas.openxmlformats.org/package/2006/metadata/core-properties"/>
  <cp:revision>16</cp:revision>
  <dcterms:created xsi:type="dcterms:W3CDTF">2017-09-23T18:29:06Z</dcterms:created>
  <dcterms:modified xmlns:xsi="http://www.w3.org/2001/XMLSchema-instance" xmlns:dcterms="http://purl.org/dc/terms/" xsi:type="dcterms:W3CDTF">2018-11-17T12:34:08Z</dcterms:modified>
</cp:coreProperties>
</file>