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-2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44B3-8CDE-DC41-82B2-C702F3CA67AC}" type="datetimeFigureOut">
              <a:rPr lang="en-US" smtClean="0"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47DE-EB67-9945-B5DF-FAED38CF9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44B3-8CDE-DC41-82B2-C702F3CA67AC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47DE-EB67-9945-B5DF-FAED38CF9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1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44B3-8CDE-DC41-82B2-C702F3CA67AC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47DE-EB67-9945-B5DF-FAED38CF9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17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44B3-8CDE-DC41-82B2-C702F3CA67AC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47DE-EB67-9945-B5DF-FAED38CF9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9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44B3-8CDE-DC41-82B2-C702F3CA67AC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47DE-EB67-9945-B5DF-FAED38CF9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6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44B3-8CDE-DC41-82B2-C702F3CA67AC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47DE-EB67-9945-B5DF-FAED38CF9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0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44B3-8CDE-DC41-82B2-C702F3CA67AC}" type="datetimeFigureOut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47DE-EB67-9945-B5DF-FAED38CF9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2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44B3-8CDE-DC41-82B2-C702F3CA67AC}" type="datetimeFigureOut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47DE-EB67-9945-B5DF-FAED38CF9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3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44B3-8CDE-DC41-82B2-C702F3CA67AC}" type="datetimeFigureOut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47DE-EB67-9945-B5DF-FAED38CF9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44B3-8CDE-DC41-82B2-C702F3CA67AC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47DE-EB67-9945-B5DF-FAED38CF9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8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44B3-8CDE-DC41-82B2-C702F3CA67AC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47DE-EB67-9945-B5DF-FAED38CF9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3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F44B3-8CDE-DC41-82B2-C702F3CA67AC}" type="datetimeFigureOut">
              <a:rPr lang="en-US" smtClean="0"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047DE-EB67-9945-B5DF-FAED38CF9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4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hakti-ging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4710"/>
            <a:ext cx="75565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698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Francesca Davis</dc:creator>
  <cp:lastModifiedBy>Francesca Davis</cp:lastModifiedBy>
  <cp:revision>2</cp:revision>
  <dcterms:created xsi:type="dcterms:W3CDTF">2016-07-04T05:32:01Z</dcterms:created>
  <dcterms:modified xsi:type="dcterms:W3CDTF">2016-07-04T14:28:51Z</dcterms:modified>
</cp:coreProperties>
</file>