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2" r:id="rId3"/>
    <p:sldId id="270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821-8FE1-4CF3-9310-FC8878F3DB1D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975C-1743-4A65-978A-9C458F509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5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821-8FE1-4CF3-9310-FC8878F3DB1D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975C-1743-4A65-978A-9C458F509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31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821-8FE1-4CF3-9310-FC8878F3DB1D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975C-1743-4A65-978A-9C458F509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821-8FE1-4CF3-9310-FC8878F3DB1D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975C-1743-4A65-978A-9C458F509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62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821-8FE1-4CF3-9310-FC8878F3DB1D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975C-1743-4A65-978A-9C458F509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00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821-8FE1-4CF3-9310-FC8878F3DB1D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975C-1743-4A65-978A-9C458F509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06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821-8FE1-4CF3-9310-FC8878F3DB1D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975C-1743-4A65-978A-9C458F509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04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821-8FE1-4CF3-9310-FC8878F3DB1D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975C-1743-4A65-978A-9C458F509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67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821-8FE1-4CF3-9310-FC8878F3DB1D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975C-1743-4A65-978A-9C458F509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55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821-8FE1-4CF3-9310-FC8878F3DB1D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975C-1743-4A65-978A-9C458F509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28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821-8FE1-4CF3-9310-FC8878F3DB1D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975C-1743-4A65-978A-9C458F509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37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1821-8FE1-4CF3-9310-FC8878F3DB1D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975C-1743-4A65-978A-9C458F509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65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2F9A-48B4-46B7-89C2-6284BD878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434" y="164560"/>
            <a:ext cx="9144000" cy="2387600"/>
          </a:xfrm>
        </p:spPr>
        <p:txBody>
          <a:bodyPr/>
          <a:lstStyle/>
          <a:p>
            <a:r>
              <a:rPr lang="en-IN" dirty="0"/>
              <a:t>MED412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03216-15D3-4701-AEC8-BE76105F5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1417" y="3395095"/>
            <a:ext cx="9998279" cy="3255962"/>
          </a:xfrm>
        </p:spPr>
        <p:txBody>
          <a:bodyPr/>
          <a:lstStyle/>
          <a:p>
            <a:r>
              <a:rPr lang="en-IN" dirty="0"/>
              <a:t>                              By:</a:t>
            </a:r>
          </a:p>
          <a:p>
            <a:pPr algn="r"/>
            <a:r>
              <a:rPr lang="en-IN" dirty="0"/>
              <a:t>Dev </a:t>
            </a:r>
            <a:r>
              <a:rPr lang="en-IN" dirty="0" err="1"/>
              <a:t>Anand</a:t>
            </a:r>
            <a:r>
              <a:rPr lang="en-IN" dirty="0"/>
              <a:t>	    (1510110117)                                                                                      </a:t>
            </a:r>
          </a:p>
          <a:p>
            <a:pPr algn="r"/>
            <a:r>
              <a:rPr lang="en-IN" dirty="0"/>
              <a:t>   </a:t>
            </a:r>
            <a:r>
              <a:rPr lang="en-IN" dirty="0" err="1"/>
              <a:t>Harikrishnan</a:t>
            </a:r>
            <a:r>
              <a:rPr lang="en-IN" dirty="0"/>
              <a:t> A	 (1510110148)</a:t>
            </a:r>
          </a:p>
          <a:p>
            <a:pPr algn="r"/>
            <a:r>
              <a:rPr lang="en-IN" dirty="0"/>
              <a:t>S M Hasan </a:t>
            </a:r>
            <a:r>
              <a:rPr lang="en-IN" dirty="0" err="1"/>
              <a:t>Fayaz</a:t>
            </a:r>
            <a:r>
              <a:rPr lang="en-IN" dirty="0"/>
              <a:t>	(1510110316)</a:t>
            </a:r>
          </a:p>
          <a:p>
            <a:pPr algn="r"/>
            <a:r>
              <a:rPr lang="en-IN" dirty="0"/>
              <a:t>                                                Mohammed Azharudeen          (1510110486)</a:t>
            </a:r>
          </a:p>
        </p:txBody>
      </p:sp>
    </p:spTree>
    <p:extLst>
      <p:ext uri="{BB962C8B-B14F-4D97-AF65-F5344CB8AC3E}">
        <p14:creationId xmlns:p14="http://schemas.microsoft.com/office/powerpoint/2010/main" val="375248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0728" y="624568"/>
            <a:ext cx="10866665" cy="4026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b="1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ALGORITHM</a:t>
            </a:r>
            <a:endParaRPr lang="en-IN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endParaRPr lang="en-IN" sz="3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The bot moves forward until it reaches the payload </a:t>
            </a:r>
            <a:endParaRPr lang="en-IN" sz="3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Lifts the payload </a:t>
            </a:r>
            <a:endParaRPr lang="en-IN" sz="3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Then proceeds forward until it encounters the first obstacle </a:t>
            </a:r>
            <a:endParaRPr lang="en-IN" sz="3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It first does a right </a:t>
            </a:r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turn. The 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bot turns approximately 90* </a:t>
            </a:r>
            <a:endParaRPr lang="en-IN" sz="3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If not, then small adjustments are made. </a:t>
            </a:r>
            <a:endParaRPr lang="en-IN" sz="3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After the first right turn it has to take two more left turns to reach the end </a:t>
            </a:r>
            <a:endParaRPr lang="en-IN" sz="3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The next two left turns are also 90* turns </a:t>
            </a:r>
            <a:endParaRPr lang="en-IN" sz="3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1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11" y="514351"/>
            <a:ext cx="7668624" cy="515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2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4811"/>
          <a:stretch/>
        </p:blipFill>
        <p:spPr>
          <a:xfrm>
            <a:off x="2600437" y="109060"/>
            <a:ext cx="7573880" cy="61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0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133" y="243281"/>
            <a:ext cx="7957769" cy="571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0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836" y="33556"/>
            <a:ext cx="5534681" cy="669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1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806" y="371476"/>
            <a:ext cx="5914918" cy="610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Times New Roman</vt:lpstr>
      <vt:lpstr>Office Theme</vt:lpstr>
      <vt:lpstr>MED412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MED412 Project</dc:title>
  <dc:creator>Mohammed Azharudeen</dc:creator>
  <cp:lastModifiedBy>Mohammed Azharudeen</cp:lastModifiedBy>
  <cp:revision>3</cp:revision>
  <dcterms:created xsi:type="dcterms:W3CDTF">2018-11-15T14:53:45Z</dcterms:created>
  <dcterms:modified xsi:type="dcterms:W3CDTF">2018-11-15T14:59:11Z</dcterms:modified>
</cp:coreProperties>
</file>