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72FD-B1DD-4B29-9AB6-438C5EAFF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23C3C-FD36-43B2-8719-F724CB4D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D776-9A5F-4F0A-BB81-3F0EEED2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ADCF-398A-4EF8-97D9-5F375DC9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13EE-B682-4000-B75B-8888AC6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50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F004-8705-4488-900A-16C3380A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1694F-4CC3-479C-96FC-D58EE854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B6EC-C70B-4A7A-9FD3-FF51601B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3866-7999-4670-91D5-947F7673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5242-1CCA-418F-BD2D-BB1B3A4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1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A108D-DD44-4F19-A7AB-63A700AE9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F01A-A675-4557-BDDE-504BE5798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1571-8462-4260-9B87-E824D4A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1DB6-71D3-448B-BB3D-565CFC35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DCFE-E602-4738-857B-124DE8F8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5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0F17-80CF-46F5-8084-7A4B0156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B9D6-5408-4B10-90A3-56F36BC7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0C1-66A7-41F6-8AF0-82C8663C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0CCA-DF43-4B18-A278-0C3371CD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675E-B658-416F-ABC3-7568B47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5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979-CBC5-4217-B01D-2E2BB3C6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5C16-2DC3-4A75-A289-38FEA152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7026-8958-4003-A836-1D5D4A6E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DA1F-039B-43C2-AB28-AC1A35FA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5107-7A87-46FF-AD29-795767E5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96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E478-1447-46F8-A2AE-121554CA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687F-87BE-4704-A8B2-E40915618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DEE5F-CFC8-423C-A27B-AA024D2A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6E4B-08BC-4117-8E8C-5558B2AF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0DE8-8072-463D-9FE0-F33DA4B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5074-5143-4E30-AE95-516FD07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E49C-31A7-444E-8F27-B2E84F54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EF7C-971D-4CCB-BC49-77E1989E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2C7B-7376-4DF8-9641-9004F30C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564E-E4FC-4F5F-8096-B50CE97E7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5203C-34FA-46DE-A45A-942D53C8D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68C48-F8CF-4718-9366-4706F6F2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D902B-F3B9-4E67-AF73-B9B2CDF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5D2D7-E292-4C3A-929F-85A82DD8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7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FC1-85D0-41C8-8450-97ACFC1E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190E2-5E53-45B8-BE97-EE29A563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AFFED-B66D-4655-B2ED-442B2947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D278-E117-48DB-B771-FD5E8DE0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3B68C-82E9-4B82-96C8-B97EF118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1E43B-5846-445D-A0B6-7DED93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1D95E-B86B-4827-A308-0345EEE4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6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6EA9-88E5-49EC-905F-5C2D4030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14B-E012-46F6-8539-7AB94DF3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E847-C1E1-4839-92E1-46E81A7E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78C4-9F80-457E-80EC-5C22D8B6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D862-6CAA-4833-94D9-F4449FF8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FE2C-2A92-4C7B-8DD3-559BEF81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78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E4E8-0A26-48FD-A578-70E4355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897B-B351-4BD2-A3A3-1908ACC7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F671E-31A6-481E-9E2E-65B322DB4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A48FF-E001-4CCB-8140-9274AD9B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63352-5991-4DCF-92EF-AD63FAB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7777B-8776-4929-BF88-E1D744B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1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A988D-780C-4617-AA57-B550F43F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414D-67BB-4DCE-B118-DC13C310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0B93-55A7-4AB6-8C68-3542DAB11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747D-CC5A-401D-B6B9-2EA8F3265788}" type="datetimeFigureOut">
              <a:rPr lang="en-IN" smtClean="0"/>
              <a:t>23-10-2018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6AC5-10FF-4DF5-9FBA-A316DA463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0259-3311-4692-8B4E-8231AB9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5C02-4954-4190-927C-EBB5D43CF1D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19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2F9A-48B4-46B7-89C2-6284BD878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557" y="294590"/>
            <a:ext cx="9144000" cy="2387600"/>
          </a:xfrm>
        </p:spPr>
        <p:txBody>
          <a:bodyPr/>
          <a:lstStyle/>
          <a:p>
            <a:r>
              <a:rPr lang="en-IN" dirty="0"/>
              <a:t>MED412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03216-15D3-4701-AEC8-BE76105F5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417" y="3395095"/>
            <a:ext cx="9998279" cy="3255962"/>
          </a:xfrm>
        </p:spPr>
        <p:txBody>
          <a:bodyPr/>
          <a:lstStyle/>
          <a:p>
            <a:r>
              <a:rPr lang="en-IN" dirty="0"/>
              <a:t>                              By:</a:t>
            </a:r>
          </a:p>
          <a:p>
            <a:pPr algn="r"/>
            <a:r>
              <a:rPr lang="en-IN" dirty="0"/>
              <a:t>Dev </a:t>
            </a:r>
            <a:r>
              <a:rPr lang="en-IN" dirty="0" err="1"/>
              <a:t>Anand</a:t>
            </a:r>
            <a:r>
              <a:rPr lang="en-IN" dirty="0"/>
              <a:t>	    (1510110117)                                                                                      </a:t>
            </a:r>
          </a:p>
          <a:p>
            <a:pPr algn="r"/>
            <a:r>
              <a:rPr lang="en-IN" dirty="0"/>
              <a:t>   </a:t>
            </a:r>
            <a:r>
              <a:rPr lang="en-IN" dirty="0" err="1"/>
              <a:t>Harikrishnan</a:t>
            </a:r>
            <a:r>
              <a:rPr lang="en-IN" dirty="0"/>
              <a:t> A	 (1510110148)</a:t>
            </a:r>
          </a:p>
          <a:p>
            <a:pPr algn="r"/>
            <a:r>
              <a:rPr lang="en-IN" dirty="0"/>
              <a:t>S M Hasan </a:t>
            </a:r>
            <a:r>
              <a:rPr lang="en-IN" dirty="0" err="1"/>
              <a:t>Fayaz</a:t>
            </a:r>
            <a:r>
              <a:rPr lang="en-IN" dirty="0"/>
              <a:t>	(1510110316)</a:t>
            </a:r>
          </a:p>
          <a:p>
            <a:pPr algn="r"/>
            <a:r>
              <a:rPr lang="en-IN" dirty="0"/>
              <a:t>                                                Mohammed Azharudeen          (1510110486)</a:t>
            </a:r>
          </a:p>
        </p:txBody>
      </p:sp>
    </p:spTree>
    <p:extLst>
      <p:ext uri="{BB962C8B-B14F-4D97-AF65-F5344CB8AC3E}">
        <p14:creationId xmlns:p14="http://schemas.microsoft.com/office/powerpoint/2010/main" val="38932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aspberry model 3 pins">
            <a:extLst>
              <a:ext uri="{FF2B5EF4-FFF2-40B4-BE49-F238E27FC236}">
                <a16:creationId xmlns:a16="http://schemas.microsoft.com/office/drawing/2014/main" id="{3038D151-D1E7-4219-947D-FAE282745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8" y="1085169"/>
            <a:ext cx="9419208" cy="55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A5B7-03A1-45B9-806D-6FFC218C11B3}"/>
              </a:ext>
            </a:extLst>
          </p:cNvPr>
          <p:cNvSpPr txBox="1"/>
          <p:nvPr/>
        </p:nvSpPr>
        <p:spPr>
          <a:xfrm>
            <a:off x="2299317" y="177553"/>
            <a:ext cx="931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Raspberry Pie Pi3		   	 Pin Layout</a:t>
            </a:r>
          </a:p>
        </p:txBody>
      </p:sp>
    </p:spTree>
    <p:extLst>
      <p:ext uri="{BB962C8B-B14F-4D97-AF65-F5344CB8AC3E}">
        <p14:creationId xmlns:p14="http://schemas.microsoft.com/office/powerpoint/2010/main" val="38159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A01D-6178-4BA4-A143-59ED4FCA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539A7-1D2D-47B4-9668-7B7FF2021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596" y="1825625"/>
            <a:ext cx="6134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384D9-41EB-464C-BBA2-FBAC55896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805" y="1825625"/>
            <a:ext cx="5564390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E5CDAD-E5EB-4EDC-9480-720AFBFADD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Electronics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639EAB-12CD-4826-97F5-FF011A23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67" y="1825625"/>
            <a:ext cx="5592466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91FA4C-7CEE-4438-B170-AFC92F31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33032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C7A2-94A7-4ABC-B4EA-C64F79E4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</a:t>
            </a:r>
          </a:p>
        </p:txBody>
      </p:sp>
      <p:pic>
        <p:nvPicPr>
          <p:cNvPr id="2050" name="Picture 2" descr="Robocraze Universal Swivel Caster Wheels RC-A-632">
            <a:extLst>
              <a:ext uri="{FF2B5EF4-FFF2-40B4-BE49-F238E27FC236}">
                <a16:creationId xmlns:a16="http://schemas.microsoft.com/office/drawing/2014/main" id="{55875EB1-6197-4C4F-8547-2667947DC2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41" y="2720771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D84F4E-D34B-4455-8C0F-B4F333EB2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13" y="2023991"/>
            <a:ext cx="5536886" cy="49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1735-2113-4B40-8002-0DB0D78F4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5561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Assumptions </a:t>
            </a:r>
          </a:p>
          <a:p>
            <a:r>
              <a:rPr lang="en-IN" dirty="0"/>
              <a:t> The wheels do not slip (i.e. low angle of acceleration) </a:t>
            </a:r>
          </a:p>
          <a:p>
            <a:r>
              <a:rPr lang="en-IN" dirty="0"/>
              <a:t>Motors are rigidly connected to the body </a:t>
            </a:r>
          </a:p>
          <a:p>
            <a:r>
              <a:rPr lang="en-IN" dirty="0"/>
              <a:t> Negligible friction between the wheels and the ground </a:t>
            </a:r>
          </a:p>
          <a:p>
            <a:endParaRPr lang="en-IN" dirty="0"/>
          </a:p>
          <a:p>
            <a:r>
              <a:rPr lang="en-IN" dirty="0"/>
              <a:t>Turning Radius = 15 cm </a:t>
            </a:r>
          </a:p>
          <a:p>
            <a:r>
              <a:rPr lang="en-IN" dirty="0"/>
              <a:t> Turning Speed = 150 – 200 rpm</a:t>
            </a:r>
          </a:p>
          <a:p>
            <a:r>
              <a:rPr lang="en-IN" dirty="0"/>
              <a:t>Max w= 20.94 rad/s</a:t>
            </a:r>
          </a:p>
          <a:p>
            <a:r>
              <a:rPr lang="en-IN" dirty="0"/>
              <a:t>R=0.03 m</a:t>
            </a:r>
          </a:p>
        </p:txBody>
      </p:sp>
    </p:spTree>
    <p:extLst>
      <p:ext uri="{BB962C8B-B14F-4D97-AF65-F5344CB8AC3E}">
        <p14:creationId xmlns:p14="http://schemas.microsoft.com/office/powerpoint/2010/main" val="359012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9E4C-0414-462E-AE3C-027857AD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Servo:</a:t>
            </a:r>
            <a:r>
              <a:rPr lang="en-IN" dirty="0"/>
              <a:t> </a:t>
            </a:r>
          </a:p>
          <a:p>
            <a:r>
              <a:rPr lang="en-IN" dirty="0"/>
              <a:t> Torque : 1.80 kg-cm</a:t>
            </a:r>
          </a:p>
          <a:p>
            <a:r>
              <a:rPr lang="en-IN" dirty="0"/>
              <a:t>Speed : 0.12 sec/ 60 degree</a:t>
            </a:r>
          </a:p>
          <a:p>
            <a:r>
              <a:rPr lang="en-IN" dirty="0"/>
              <a:t>Weight to be lifted  ~ 200 g</a:t>
            </a:r>
          </a:p>
          <a:p>
            <a:r>
              <a:rPr lang="en-IN" dirty="0"/>
              <a:t>Maximum arm length 9 cm</a:t>
            </a:r>
          </a:p>
          <a:p>
            <a:r>
              <a:rPr lang="en-IN" dirty="0"/>
              <a:t>Arm length of our bot = 8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18891-2EAA-4E35-9B07-A0A09816BA4D}"/>
              </a:ext>
            </a:extLst>
          </p:cNvPr>
          <p:cNvPicPr/>
          <p:nvPr/>
        </p:nvPicPr>
        <p:blipFill rotWithShape="1">
          <a:blip r:embed="rId2"/>
          <a:srcRect l="25774" t="47870" r="61729" b="39031"/>
          <a:stretch/>
        </p:blipFill>
        <p:spPr bwMode="auto">
          <a:xfrm>
            <a:off x="5803036" y="2464346"/>
            <a:ext cx="5765298" cy="31197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395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MED412 Project</vt:lpstr>
      <vt:lpstr>PowerPoint Presentation</vt:lpstr>
      <vt:lpstr>Electronics</vt:lpstr>
      <vt:lpstr>PowerPoint Presentation</vt:lpstr>
      <vt:lpstr>Electronics</vt:lpstr>
      <vt:lpstr>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bot.2.0</dc:title>
  <dc:creator>Hasan Fayaz</dc:creator>
  <cp:lastModifiedBy>Hasan Fayaz</cp:lastModifiedBy>
  <cp:revision>14</cp:revision>
  <dcterms:created xsi:type="dcterms:W3CDTF">2018-10-23T15:45:13Z</dcterms:created>
  <dcterms:modified xsi:type="dcterms:W3CDTF">2018-10-23T17:22:23Z</dcterms:modified>
</cp:coreProperties>
</file>