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0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319E-B2B3-439E-85EC-E527D91A812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A655-4F68-496B-8E79-C469E7E66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xxxxx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xxxxx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</dc:title>
  <dc:creator>Acellam Guy</dc:creator>
  <cp:lastModifiedBy>Acellam Guy</cp:lastModifiedBy>
  <cp:revision>1</cp:revision>
  <dcterms:created xsi:type="dcterms:W3CDTF">2016-04-05T21:50:46Z</dcterms:created>
  <dcterms:modified xsi:type="dcterms:W3CDTF">2016-04-05T21:51:52Z</dcterms:modified>
</cp:coreProperties>
</file>