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B708375-451E-489C-A8F3-82A4EE614512}">
  <a:tblStyle styleName="Table_0" styleId="{9B708375-451E-489C-A8F3-82A4EE61451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y="3491674" x="685800"/>
            <a:ext cy="9524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RU ITEC Agenda</a:t>
            </a:r>
          </a:p>
          <a:p>
            <a:pPr>
              <a:buNone/>
            </a:pPr>
            <a:r>
              <a:rPr sz="2400" lang="en"/>
              <a:t>Six-week Project Update</a:t>
            </a:r>
          </a:p>
        </p:txBody>
      </p:sp>
      <p:pic>
        <p:nvPicPr>
          <p:cNvPr id="24" name="Shape 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39175" x="2428875"/>
            <a:ext cy="952500" cx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491190"/>
            <a:ext cy="6857999" cx="416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50" x="457200"/>
            <a:ext cy="610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>
                <a:solidFill>
                  <a:schemeClr val="accent4"/>
                </a:solidFill>
              </a:rPr>
              <a:t>Our Project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1189350" x="457200"/>
            <a:ext cy="5282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EFEFEF"/>
                </a:solidFill>
              </a:rPr>
              <a:t>“RU ITEC Agenda” -  a mobile app that helps you keep track of your assignments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EFEFEF"/>
                </a:solidFill>
              </a:rPr>
              <a:t>Core:</a:t>
            </a:r>
          </a:p>
          <a:p>
            <a:pPr rtl="0" lvl="0" indent="-381000" marL="457200">
              <a:buClr>
                <a:srgbClr val="EFEFE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EFEFEF"/>
                </a:solidFill>
              </a:rPr>
              <a:t>Stores your class schedule and a list of assignments </a:t>
            </a:r>
          </a:p>
          <a:p>
            <a:pPr rtl="0" lvl="0" indent="-381000" marL="457200">
              <a:buClr>
                <a:srgbClr val="EFEFE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EFEFEF"/>
                </a:solidFill>
              </a:rPr>
              <a:t>You can add/edit/remove assignments as needed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EFEFEF"/>
                </a:solidFill>
              </a:rPr>
              <a:t>Wishlist:</a:t>
            </a:r>
          </a:p>
          <a:p>
            <a:pPr rtl="0" lvl="0" indent="-381000" marL="457200">
              <a:buClr>
                <a:srgbClr val="EFEFE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EFEFEF"/>
                </a:solidFill>
              </a:rPr>
              <a:t>Weekly calendar view of schedule and due dates</a:t>
            </a:r>
          </a:p>
          <a:p>
            <a:pPr rtl="0" lvl="0" indent="-381000" marL="457200">
              <a:buClr>
                <a:srgbClr val="EFEFE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EFEFEF"/>
                </a:solidFill>
              </a:rPr>
              <a:t>Sharing assignments with other RU users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EFEFEF"/>
                </a:solidFill>
              </a:rPr>
              <a:t>The app will be designed so that it could eventually be integrated into RU mobile, so that your schedule could be automatically imported by logging in.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49" x="457200"/>
            <a:ext cy="628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>
                <a:solidFill>
                  <a:schemeClr val="accent4"/>
                </a:solidFill>
              </a:rPr>
              <a:t>The story so far...</a:t>
            </a:r>
          </a:p>
        </p:txBody>
      </p:sp>
      <p:graphicFrame>
        <p:nvGraphicFramePr>
          <p:cNvPr id="36" name="Shape 36"/>
          <p:cNvGraphicFramePr/>
          <p:nvPr/>
        </p:nvGraphicFramePr>
        <p:xfrm>
          <a:off y="1367300" x="4582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{9B708375-451E-489C-A8F3-82A4EE614512}</a:tableStyleId>
              </a:tblPr>
              <a:tblGrid>
                <a:gridCol w="1630850"/>
                <a:gridCol w="6596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en">
                          <a:solidFill>
                            <a:srgbClr val="EFEFEF"/>
                          </a:solidFill>
                        </a:rPr>
                        <a:t>Week 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2400" lang="en">
                          <a:solidFill>
                            <a:srgbClr val="EFEFEF"/>
                          </a:solidFill>
                        </a:rPr>
                        <a:t>Hello team.  Team name, poster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en">
                          <a:solidFill>
                            <a:srgbClr val="EFEFEF"/>
                          </a:solidFill>
                        </a:rPr>
                        <a:t>Week 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2400" lang="en">
                          <a:solidFill>
                            <a:srgbClr val="EFEFEF"/>
                          </a:solidFill>
                        </a:rPr>
                        <a:t>Team “setup” - first team meeting, started website, sharing through Google Docs, chose phase managers, scheduled client meeting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en">
                          <a:solidFill>
                            <a:srgbClr val="EFEFEF"/>
                          </a:solidFill>
                        </a:rPr>
                        <a:t>Week 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2400" lang="en">
                          <a:solidFill>
                            <a:srgbClr val="EFEFEF"/>
                          </a:solidFill>
                        </a:rPr>
                        <a:t>Met with client.  Started planning document.  Functionally complete website.  Delivered Client Project Worksheet (barefoot in the snow, uphill both ways, etc.)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en">
                          <a:solidFill>
                            <a:srgbClr val="EFEFEF"/>
                          </a:solidFill>
                        </a:rPr>
                        <a:t>Week 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2400" lang="en">
                          <a:solidFill>
                            <a:srgbClr val="EFEFEF"/>
                          </a:solidFill>
                        </a:rPr>
                        <a:t>Finished and delivered the Planning Document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2400" lang="en">
                          <a:solidFill>
                            <a:srgbClr val="EFEFEF"/>
                          </a:solidFill>
                        </a:rPr>
                        <a:t>Week 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2400" lang="en">
                          <a:solidFill>
                            <a:srgbClr val="EFEFEF"/>
                          </a:solidFill>
                        </a:rPr>
                        <a:t>Worked on app UI mockups and delivered this update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49" x="457200"/>
            <a:ext cy="6377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>
                <a:solidFill>
                  <a:schemeClr val="accent4"/>
                </a:solidFill>
              </a:rPr>
              <a:t>The Plan</a:t>
            </a:r>
            <a:r>
              <a:rPr b="0" sz="3000" lang="en">
                <a:solidFill>
                  <a:schemeClr val="accent4"/>
                </a:solidFill>
              </a:rPr>
              <a:t>™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1096650" x="664175"/>
            <a:ext cy="5406000" cx="767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Aft>
                <a:spcPts val="1000"/>
              </a:spcAft>
              <a:buClr>
                <a:srgbClr val="EFEFE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EFEFEF"/>
                </a:solidFill>
              </a:rPr>
              <a:t>In the requirements phase, hence we’ll be spending the next few weeks determining the functional, UX, and resources requirements for the app.</a:t>
            </a:r>
          </a:p>
          <a:p>
            <a:pPr rtl="0" lvl="0" indent="-419100" marL="457200">
              <a:spcAft>
                <a:spcPts val="1000"/>
              </a:spcAft>
              <a:buClr>
                <a:srgbClr val="EFEFE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EFEFEF"/>
                </a:solidFill>
              </a:rPr>
              <a:t>Client meeting in the next week to discuss UI et al</a:t>
            </a:r>
          </a:p>
          <a:p>
            <a:pPr rtl="0" lvl="0" indent="-419100" marL="457200">
              <a:spcAft>
                <a:spcPts val="1000"/>
              </a:spcAft>
              <a:buClr>
                <a:srgbClr val="EFEFE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EFEFEF"/>
                </a:solidFill>
              </a:rPr>
              <a:t>Post-requirements (after March 27), the remainder of the semester will be spent designing and implementing the app</a:t>
            </a:r>
          </a:p>
          <a:p>
            <a:pPr lvl="0" indent="-419100" marL="457200">
              <a:spcAft>
                <a:spcPts val="1000"/>
              </a:spcAft>
              <a:buClr>
                <a:srgbClr val="EFEFE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EFEFEF"/>
                </a:solidFill>
              </a:rPr>
              <a:t>Final delivery - April 29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49" x="457200"/>
            <a:ext cy="619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>
                <a:solidFill>
                  <a:schemeClr val="accent4"/>
                </a:solidFill>
              </a:rPr>
              <a:t>UI Mockups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1158450" x="6641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9" name="Shape 49"/>
          <p:cNvSpPr txBox="1"/>
          <p:nvPr/>
        </p:nvSpPr>
        <p:spPr>
          <a:xfrm>
            <a:off y="1158450" x="664175"/>
            <a:ext cy="3722400" cx="8022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1000"/>
              </a:spcBef>
              <a:buNone/>
            </a:pPr>
            <a:r>
              <a:rPr sz="3000" lang="en">
                <a:solidFill>
                  <a:srgbClr val="EFEFEF"/>
                </a:solidFill>
              </a:rPr>
              <a:t>Our initial idea is to provide three main views:</a:t>
            </a:r>
          </a:p>
          <a:p>
            <a:pPr rtl="0" lvl="0" indent="-419100" marL="457200">
              <a:spcBef>
                <a:spcPts val="100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EFEFEF"/>
                </a:solidFill>
              </a:rPr>
              <a:t>All assignments for all classes in chronological order</a:t>
            </a:r>
          </a:p>
          <a:p>
            <a:pPr rtl="0" lvl="0" indent="-419100" marL="457200">
              <a:spcBef>
                <a:spcPts val="100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EFEFEF"/>
                </a:solidFill>
              </a:rPr>
              <a:t>Assignments grouped by class</a:t>
            </a:r>
          </a:p>
          <a:p>
            <a:pPr rtl="0" lvl="0" indent="-419100" marL="457200">
              <a:spcBef>
                <a:spcPts val="100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EFEFEF"/>
                </a:solidFill>
              </a:rPr>
              <a:t>The user’s class schedule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496438"/>
            <a:ext cy="6858000" cx="415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493818"/>
            <a:ext cy="6857999" cx="415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492114"/>
            <a:ext cy="6858000" cx="415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492114"/>
            <a:ext cy="6858000" cx="415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