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27.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32.xml" ContentType="application/vnd.openxmlformats-officedocument.presentationml.slideLayout+xml"/>
  <Override PartName="/ppt/slideLayouts/slideLayout36.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33.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9.xml" Type="http://schemas.openxmlformats.org/officeDocument/2006/relationships/slide" Id="rId16"/><Relationship Target="slides/slide8.xml" Type="http://schemas.openxmlformats.org/officeDocument/2006/relationships/slide" Id="rId15"/><Relationship Target="slides/slide7.xml" Type="http://schemas.openxmlformats.org/officeDocument/2006/relationships/slide" Id="rId14"/><Relationship Target="slides/slide5.xml" Type="http://schemas.openxmlformats.org/officeDocument/2006/relationships/slide" Id="rId12"/><Relationship Target="presProps.xml" Type="http://schemas.openxmlformats.org/officeDocument/2006/relationships/presProps" Id="rId2"/><Relationship Target="slides/slide6.xml" Type="http://schemas.openxmlformats.org/officeDocument/2006/relationships/slide" Id="rId13"/><Relationship Target="theme/theme3.xml" Type="http://schemas.openxmlformats.org/officeDocument/2006/relationships/theme" Id="rId1"/><Relationship Target="slides/slide3.xml" Type="http://schemas.openxmlformats.org/officeDocument/2006/relationships/slide" Id="rId10"/><Relationship Target="slideMasters/slideMaster1.xml" Type="http://schemas.openxmlformats.org/officeDocument/2006/relationships/slideMaster" Id="rId4"/><Relationship Target="slides/slide4.xml" Type="http://schemas.openxmlformats.org/officeDocument/2006/relationships/slide" Id="rId11"/><Relationship Target="tableStyles.xml" Type="http://schemas.openxmlformats.org/officeDocument/2006/relationships/tableStyles" Id="rId3"/><Relationship Target="slides/slide2.xml" Type="http://schemas.openxmlformats.org/officeDocument/2006/relationships/slide"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s/slide1.xml" Type="http://schemas.openxmlformats.org/officeDocument/2006/relationships/slide" Id="rId8"/><Relationship Target="notesMasters/notesMaster1.xml" Type="http://schemas.openxmlformats.org/officeDocument/2006/relationships/notesMaster" Id="rId7"/></Relationships>
</file>

<file path=ppt/notesMasters/_rels/notesMaster1.xml.rels><?xml version="1.0" encoding="UTF-8" standalone="yes"?><Relationships xmlns="http://schemas.openxmlformats.org/package/2006/relationships"><Relationship Target="../theme/theme5.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buNone/>
            </a:pPr>
            <a:r>
              <a:rPr lang="en-US"/>
              <a:t>Us by name</a:t>
            </a:r>
          </a:p>
          <a:p>
            <a:pPr>
              <a:buNone/>
            </a:pPr>
            <a:r>
              <a:rPr lang="en-US"/>
              <a:t>Client = Mr. Ryan Skipper</a:t>
            </a:r>
          </a:p>
        </p:txBody>
      </p:sp>
      <p:sp>
        <p:nvSpPr>
          <p:cNvPr id="151" name="Shape 1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63" name="Shape 16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US"/>
              <a:t>Don’t forget to mention WATERFALL at the beginning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buNone/>
            </a:pPr>
            <a:r>
              <a:rPr lang="en-US"/>
              <a:t>~m</a:t>
            </a:r>
          </a:p>
          <a:p>
            <a:pPr rtl="0" lvl="0">
              <a:buNone/>
            </a:pPr>
            <a:r>
              <a:rPr lang="en-US"/>
              <a:t>Resolutions:</a:t>
            </a:r>
          </a:p>
          <a:p>
            <a:pPr rtl="0" lvl="0">
              <a:buNone/>
            </a:pPr>
            <a:r>
              <a:rPr lang="en-US"/>
              <a:t>1) I guess we overcame this, because we’re here now...</a:t>
            </a:r>
          </a:p>
          <a:p>
            <a:pPr rtl="0" lvl="0">
              <a:buNone/>
            </a:pPr>
            <a:r>
              <a:rPr lang="en-US"/>
              <a:t>2) This got better as the semester went on, but especially after the design phase when we could segregate the team more into subgroups,</a:t>
            </a:r>
          </a:p>
          <a:p>
            <a:pPr rtl="0" lvl="0">
              <a:buNone/>
            </a:pPr>
            <a:r>
              <a:rPr lang="en-US"/>
              <a:t>Splitting so some people focused on coding while some people focused on documentation seemed to make things a lot simpler.</a:t>
            </a:r>
          </a:p>
          <a:p>
            <a:pPr>
              <a:buNone/>
            </a:pPr>
            <a:r>
              <a:rPr lang="en-US"/>
              <a:t>3) Well, Forrest and I have learned a lot about JavaScript and the jQuery libraries in the last few weeks.</a:t>
            </a:r>
          </a:p>
        </p:txBody>
      </p:sp>
      <p:sp>
        <p:nvSpPr>
          <p:cNvPr id="175" name="Shape 17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US"/>
              <a:t>~m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87" name="Shape 18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93" name="Shape 19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7" name="Shape 197"/>
        <p:cNvGrpSpPr/>
        <p:nvPr/>
      </p:nvGrpSpPr>
      <p:grpSpPr>
        <a:xfrm>
          <a:off y="0" x="0"/>
          <a:ext cy="0" cx="0"/>
          <a:chOff y="0" x="0"/>
          <a:chExt cy="0" cx="0"/>
        </a:xfrm>
      </p:grpSpPr>
      <p:sp>
        <p:nvSpPr>
          <p:cNvPr id="198" name="Shape 19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99" name="Shape 19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7" name="Shape 7"/>
        <p:cNvGrpSpPr/>
        <p:nvPr/>
      </p:nvGrpSpPr>
      <p:grpSpPr>
        <a:xfrm>
          <a:off y="0" x="0"/>
          <a:ext cy="0" cx="0"/>
          <a:chOff y="0" x="0"/>
          <a:chExt cy="0" cx="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37" name="Shape 37"/>
        <p:cNvGrpSpPr/>
        <p:nvPr/>
      </p:nvGrpSpPr>
      <p:grpSpPr>
        <a:xfrm>
          <a:off y="0" x="0"/>
          <a:ext cy="0" cx="0"/>
          <a:chOff y="0" x="0"/>
          <a:chExt cy="0" cx="0"/>
        </a:xfrm>
      </p:grpSpPr>
      <p:sp>
        <p:nvSpPr>
          <p:cNvPr id="38" name="Shape 38"/>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39" name="Shape 39"/>
          <p:cNvSpPr txBox="1"/>
          <p:nvPr>
            <p:ph idx="1" type="body"/>
          </p:nvPr>
        </p:nvSpPr>
        <p:spPr>
          <a:xfrm>
            <a:off y="1604520" x="457200"/>
            <a:ext cy="1896839" cx="8046360"/>
          </a:xfrm>
          <a:prstGeom prst="rect">
            <a:avLst/>
          </a:prstGeom>
          <a:noFill/>
          <a:ln>
            <a:noFill/>
          </a:ln>
        </p:spPr>
        <p:txBody>
          <a:bodyPr bIns="91425" rIns="91425" lIns="91425" tIns="91425" anchor="ctr" anchorCtr="0"/>
          <a:lstStyle>
            <a:lvl1pPr>
              <a:buNone/>
              <a:defRPr/>
            </a:lvl1pPr>
          </a:lstStyle>
          <a:p/>
        </p:txBody>
      </p:sp>
      <p:sp>
        <p:nvSpPr>
          <p:cNvPr id="40" name="Shape 40"/>
          <p:cNvSpPr txBox="1"/>
          <p:nvPr>
            <p:ph idx="2" type="body"/>
          </p:nvPr>
        </p:nvSpPr>
        <p:spPr>
          <a:xfrm>
            <a:off y="3681719" x="457200"/>
            <a:ext cy="1896839" cx="8046360"/>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1" name="Shape 41"/>
        <p:cNvGrpSpPr/>
        <p:nvPr/>
      </p:nvGrpSpPr>
      <p:grpSpPr>
        <a:xfrm>
          <a:off y="0" x="0"/>
          <a:ext cy="0" cx="0"/>
          <a:chOff y="0" x="0"/>
          <a:chExt cy="0" cx="0"/>
        </a:xfrm>
      </p:grpSpPr>
      <p:sp>
        <p:nvSpPr>
          <p:cNvPr id="42" name="Shape 42"/>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43" name="Shape 43"/>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44" name="Shape 44"/>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
        <p:nvSpPr>
          <p:cNvPr id="45" name="Shape 45"/>
          <p:cNvSpPr txBox="1"/>
          <p:nvPr>
            <p:ph idx="3" type="body"/>
          </p:nvPr>
        </p:nvSpPr>
        <p:spPr>
          <a:xfrm>
            <a:off y="3681719" x="4579919"/>
            <a:ext cy="1896839" cx="3926159"/>
          </a:xfrm>
          <a:prstGeom prst="rect">
            <a:avLst/>
          </a:prstGeom>
          <a:noFill/>
          <a:ln>
            <a:noFill/>
          </a:ln>
        </p:spPr>
        <p:txBody>
          <a:bodyPr bIns="91425" rIns="91425" lIns="91425" tIns="91425" anchor="ctr" anchorCtr="0"/>
          <a:lstStyle>
            <a:lvl1pPr>
              <a:buNone/>
              <a:defRPr/>
            </a:lvl1pPr>
          </a:lstStyle>
          <a:p/>
        </p:txBody>
      </p:sp>
      <p:sp>
        <p:nvSpPr>
          <p:cNvPr id="46" name="Shape 46"/>
          <p:cNvSpPr txBox="1"/>
          <p:nvPr>
            <p:ph idx="4" type="body"/>
          </p:nvPr>
        </p:nvSpPr>
        <p:spPr>
          <a:xfrm>
            <a:off y="3681719" x="457200"/>
            <a:ext cy="1896839"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47" name="Shape 47"/>
        <p:cNvGrpSpPr/>
        <p:nvPr/>
      </p:nvGrpSpPr>
      <p:grpSpPr>
        <a:xfrm>
          <a:off y="0" x="0"/>
          <a:ext cy="0" cx="0"/>
          <a:chOff y="0" x="0"/>
          <a:chExt cy="0" cx="0"/>
        </a:xfrm>
      </p:grpSpPr>
      <p:sp>
        <p:nvSpPr>
          <p:cNvPr id="48" name="Shape 48"/>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49" name="Shape 49"/>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50" name="Shape 50"/>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54" name="Shape 54"/>
        <p:cNvGrpSpPr/>
        <p:nvPr/>
      </p:nvGrpSpPr>
      <p:grpSpPr>
        <a:xfrm>
          <a:off y="0" x="0"/>
          <a:ext cy="0" cx="0"/>
          <a:chOff y="0" x="0"/>
          <a:chExt cy="0" cx="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55" name="Shape 55"/>
        <p:cNvGrpSpPr/>
        <p:nvPr/>
      </p:nvGrpSpPr>
      <p:grpSpPr>
        <a:xfrm>
          <a:off y="0" x="0"/>
          <a:ext cy="0" cx="0"/>
          <a:chOff y="0" x="0"/>
          <a:chExt cy="0" cx="0"/>
        </a:xfrm>
      </p:grpSpPr>
      <p:sp>
        <p:nvSpPr>
          <p:cNvPr id="56" name="Shape 56"/>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57" name="Shape 57"/>
          <p:cNvSpPr txBox="1"/>
          <p:nvPr>
            <p:ph idx="1" type="subTitle"/>
          </p:nvPr>
        </p:nvSpPr>
        <p:spPr>
          <a:xfrm>
            <a:off y="1604520" x="457200"/>
            <a:ext cy="3977640" cx="8046360"/>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58" name="Shape 58"/>
        <p:cNvGrpSpPr/>
        <p:nvPr/>
      </p:nvGrpSpPr>
      <p:grpSpPr>
        <a:xfrm>
          <a:off y="0" x="0"/>
          <a:ext cy="0" cx="0"/>
          <a:chOff y="0" x="0"/>
          <a:chExt cy="0" cx="0"/>
        </a:xfrm>
      </p:grpSpPr>
      <p:sp>
        <p:nvSpPr>
          <p:cNvPr id="59" name="Shape 59"/>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60" name="Shape 60"/>
          <p:cNvSpPr txBox="1"/>
          <p:nvPr>
            <p:ph idx="1" type="body"/>
          </p:nvPr>
        </p:nvSpPr>
        <p:spPr>
          <a:xfrm>
            <a:off y="1604520" x="457200"/>
            <a:ext cy="3977280" cx="8046360"/>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61" name="Shape 61"/>
        <p:cNvGrpSpPr/>
        <p:nvPr/>
      </p:nvGrpSpPr>
      <p:grpSpPr>
        <a:xfrm>
          <a:off y="0" x="0"/>
          <a:ext cy="0" cx="0"/>
          <a:chOff y="0" x="0"/>
          <a:chExt cy="0" cx="0"/>
        </a:xfrm>
      </p:grpSpPr>
      <p:sp>
        <p:nvSpPr>
          <p:cNvPr id="62" name="Shape 62"/>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63" name="Shape 63"/>
          <p:cNvSpPr txBox="1"/>
          <p:nvPr>
            <p:ph idx="1" type="body"/>
          </p:nvPr>
        </p:nvSpPr>
        <p:spPr>
          <a:xfrm>
            <a:off y="1604520" x="457200"/>
            <a:ext cy="3977280" cx="3926159"/>
          </a:xfrm>
          <a:prstGeom prst="rect">
            <a:avLst/>
          </a:prstGeom>
          <a:noFill/>
          <a:ln>
            <a:noFill/>
          </a:ln>
        </p:spPr>
        <p:txBody>
          <a:bodyPr bIns="91425" rIns="91425" lIns="91425" tIns="91425" anchor="ctr" anchorCtr="0"/>
          <a:lstStyle>
            <a:lvl1pPr>
              <a:buNone/>
              <a:defRPr/>
            </a:lvl1pPr>
          </a:lstStyle>
          <a:p/>
        </p:txBody>
      </p:sp>
      <p:sp>
        <p:nvSpPr>
          <p:cNvPr id="64" name="Shape 64"/>
          <p:cNvSpPr txBox="1"/>
          <p:nvPr>
            <p:ph idx="2" type="body"/>
          </p:nvPr>
        </p:nvSpPr>
        <p:spPr>
          <a:xfrm>
            <a:off y="1604520" x="4579919"/>
            <a:ext cy="3977280"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5" name="Shape 65"/>
        <p:cNvGrpSpPr/>
        <p:nvPr/>
      </p:nvGrpSpPr>
      <p:grpSpPr>
        <a:xfrm>
          <a:off y="0" x="0"/>
          <a:ext cy="0" cx="0"/>
          <a:chOff y="0" x="0"/>
          <a:chExt cy="0" cx="0"/>
        </a:xfrm>
      </p:grpSpPr>
      <p:sp>
        <p:nvSpPr>
          <p:cNvPr id="66" name="Shape 66"/>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67" name="Shape 67"/>
        <p:cNvGrpSpPr/>
        <p:nvPr/>
      </p:nvGrpSpPr>
      <p:grpSpPr>
        <a:xfrm>
          <a:off y="0" x="0"/>
          <a:ext cy="0" cx="0"/>
          <a:chOff y="0" x="0"/>
          <a:chExt cy="0" cx="0"/>
        </a:xfrm>
      </p:grpSpPr>
      <p:sp>
        <p:nvSpPr>
          <p:cNvPr id="68" name="Shape 68"/>
          <p:cNvSpPr txBox="1"/>
          <p:nvPr>
            <p:ph idx="1" type="subTitle"/>
          </p:nvPr>
        </p:nvSpPr>
        <p:spPr>
          <a:xfrm>
            <a:off y="273600" x="457200"/>
            <a:ext cy="5308200" cx="822923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69" name="Shape 69"/>
        <p:cNvGrpSpPr/>
        <p:nvPr/>
      </p:nvGrpSpPr>
      <p:grpSpPr>
        <a:xfrm>
          <a:off y="0" x="0"/>
          <a:ext cy="0" cx="0"/>
          <a:chOff y="0" x="0"/>
          <a:chExt cy="0" cx="0"/>
        </a:xfrm>
      </p:grpSpPr>
      <p:sp>
        <p:nvSpPr>
          <p:cNvPr id="70" name="Shape 70"/>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71" name="Shape 71"/>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72" name="Shape 72"/>
          <p:cNvSpPr txBox="1"/>
          <p:nvPr>
            <p:ph idx="2" type="body"/>
          </p:nvPr>
        </p:nvSpPr>
        <p:spPr>
          <a:xfrm>
            <a:off y="3681719" x="457200"/>
            <a:ext cy="1896839" cx="3926159"/>
          </a:xfrm>
          <a:prstGeom prst="rect">
            <a:avLst/>
          </a:prstGeom>
          <a:noFill/>
          <a:ln>
            <a:noFill/>
          </a:ln>
        </p:spPr>
        <p:txBody>
          <a:bodyPr bIns="91425" rIns="91425" lIns="91425" tIns="91425" anchor="ctr" anchorCtr="0"/>
          <a:lstStyle>
            <a:lvl1pPr>
              <a:buNone/>
              <a:defRPr/>
            </a:lvl1pPr>
          </a:lstStyle>
          <a:p/>
        </p:txBody>
      </p:sp>
      <p:sp>
        <p:nvSpPr>
          <p:cNvPr id="73" name="Shape 73"/>
          <p:cNvSpPr txBox="1"/>
          <p:nvPr>
            <p:ph idx="3" type="body"/>
          </p:nvPr>
        </p:nvSpPr>
        <p:spPr>
          <a:xfrm>
            <a:off y="1604520" x="4579919"/>
            <a:ext cy="3977280"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8" name="Shape 8"/>
        <p:cNvGrpSpPr/>
        <p:nvPr/>
      </p:nvGrpSpPr>
      <p:grpSpPr>
        <a:xfrm>
          <a:off y="0" x="0"/>
          <a:ext cy="0" cx="0"/>
          <a:chOff y="0" x="0"/>
          <a:chExt cy="0" cx="0"/>
        </a:xfrm>
      </p:grpSpPr>
      <p:sp>
        <p:nvSpPr>
          <p:cNvPr id="9" name="Shape 9"/>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0" name="Shape 10"/>
          <p:cNvSpPr txBox="1"/>
          <p:nvPr>
            <p:ph idx="1" type="subTitle"/>
          </p:nvPr>
        </p:nvSpPr>
        <p:spPr>
          <a:xfrm>
            <a:off y="1604520" x="457200"/>
            <a:ext cy="3977640" cx="8046360"/>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74" name="Shape 74"/>
        <p:cNvGrpSpPr/>
        <p:nvPr/>
      </p:nvGrpSpPr>
      <p:grpSpPr>
        <a:xfrm>
          <a:off y="0" x="0"/>
          <a:ext cy="0" cx="0"/>
          <a:chOff y="0" x="0"/>
          <a:chExt cy="0" cx="0"/>
        </a:xfrm>
      </p:grpSpPr>
      <p:sp>
        <p:nvSpPr>
          <p:cNvPr id="75" name="Shape 75"/>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76" name="Shape 76"/>
          <p:cNvSpPr txBox="1"/>
          <p:nvPr>
            <p:ph idx="1" type="body"/>
          </p:nvPr>
        </p:nvSpPr>
        <p:spPr>
          <a:xfrm>
            <a:off y="1604520" x="457200"/>
            <a:ext cy="3977280" cx="3926159"/>
          </a:xfrm>
          <a:prstGeom prst="rect">
            <a:avLst/>
          </a:prstGeom>
          <a:noFill/>
          <a:ln>
            <a:noFill/>
          </a:ln>
        </p:spPr>
        <p:txBody>
          <a:bodyPr bIns="91425" rIns="91425" lIns="91425" tIns="91425" anchor="ctr" anchorCtr="0"/>
          <a:lstStyle>
            <a:lvl1pPr>
              <a:buNone/>
              <a:defRPr/>
            </a:lvl1pPr>
          </a:lstStyle>
          <a:p/>
        </p:txBody>
      </p:sp>
      <p:sp>
        <p:nvSpPr>
          <p:cNvPr id="77" name="Shape 77"/>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
        <p:nvSpPr>
          <p:cNvPr id="78" name="Shape 78"/>
          <p:cNvSpPr txBox="1"/>
          <p:nvPr>
            <p:ph idx="3" type="body"/>
          </p:nvPr>
        </p:nvSpPr>
        <p:spPr>
          <a:xfrm>
            <a:off y="3681719" x="4579919"/>
            <a:ext cy="1896839"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79" name="Shape 79"/>
        <p:cNvGrpSpPr/>
        <p:nvPr/>
      </p:nvGrpSpPr>
      <p:grpSpPr>
        <a:xfrm>
          <a:off y="0" x="0"/>
          <a:ext cy="0" cx="0"/>
          <a:chOff y="0" x="0"/>
          <a:chExt cy="0" cx="0"/>
        </a:xfrm>
      </p:grpSpPr>
      <p:sp>
        <p:nvSpPr>
          <p:cNvPr id="80" name="Shape 80"/>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81" name="Shape 81"/>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82" name="Shape 82"/>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
        <p:nvSpPr>
          <p:cNvPr id="83" name="Shape 83"/>
          <p:cNvSpPr txBox="1"/>
          <p:nvPr>
            <p:ph idx="3" type="body"/>
          </p:nvPr>
        </p:nvSpPr>
        <p:spPr>
          <a:xfrm>
            <a:off y="3681719" x="457200"/>
            <a:ext cy="1896839" cx="804563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84" name="Shape 84"/>
        <p:cNvGrpSpPr/>
        <p:nvPr/>
      </p:nvGrpSpPr>
      <p:grpSpPr>
        <a:xfrm>
          <a:off y="0" x="0"/>
          <a:ext cy="0" cx="0"/>
          <a:chOff y="0" x="0"/>
          <a:chExt cy="0" cx="0"/>
        </a:xfrm>
      </p:grpSpPr>
      <p:sp>
        <p:nvSpPr>
          <p:cNvPr id="85" name="Shape 85"/>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86" name="Shape 86"/>
          <p:cNvSpPr txBox="1"/>
          <p:nvPr>
            <p:ph idx="1" type="body"/>
          </p:nvPr>
        </p:nvSpPr>
        <p:spPr>
          <a:xfrm>
            <a:off y="1604520" x="457200"/>
            <a:ext cy="1896839" cx="8046360"/>
          </a:xfrm>
          <a:prstGeom prst="rect">
            <a:avLst/>
          </a:prstGeom>
          <a:noFill/>
          <a:ln>
            <a:noFill/>
          </a:ln>
        </p:spPr>
        <p:txBody>
          <a:bodyPr bIns="91425" rIns="91425" lIns="91425" tIns="91425" anchor="ctr" anchorCtr="0"/>
          <a:lstStyle>
            <a:lvl1pPr>
              <a:buNone/>
              <a:defRPr/>
            </a:lvl1pPr>
          </a:lstStyle>
          <a:p/>
        </p:txBody>
      </p:sp>
      <p:sp>
        <p:nvSpPr>
          <p:cNvPr id="87" name="Shape 87"/>
          <p:cNvSpPr txBox="1"/>
          <p:nvPr>
            <p:ph idx="2" type="body"/>
          </p:nvPr>
        </p:nvSpPr>
        <p:spPr>
          <a:xfrm>
            <a:off y="3681719" x="457200"/>
            <a:ext cy="1896839" cx="8046360"/>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88" name="Shape 88"/>
        <p:cNvGrpSpPr/>
        <p:nvPr/>
      </p:nvGrpSpPr>
      <p:grpSpPr>
        <a:xfrm>
          <a:off y="0" x="0"/>
          <a:ext cy="0" cx="0"/>
          <a:chOff y="0" x="0"/>
          <a:chExt cy="0" cx="0"/>
        </a:xfrm>
      </p:grpSpPr>
      <p:sp>
        <p:nvSpPr>
          <p:cNvPr id="89" name="Shape 89"/>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90" name="Shape 90"/>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91" name="Shape 91"/>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
        <p:nvSpPr>
          <p:cNvPr id="92" name="Shape 92"/>
          <p:cNvSpPr txBox="1"/>
          <p:nvPr>
            <p:ph idx="3" type="body"/>
          </p:nvPr>
        </p:nvSpPr>
        <p:spPr>
          <a:xfrm>
            <a:off y="3681719" x="4579919"/>
            <a:ext cy="1896839" cx="3926159"/>
          </a:xfrm>
          <a:prstGeom prst="rect">
            <a:avLst/>
          </a:prstGeom>
          <a:noFill/>
          <a:ln>
            <a:noFill/>
          </a:ln>
        </p:spPr>
        <p:txBody>
          <a:bodyPr bIns="91425" rIns="91425" lIns="91425" tIns="91425" anchor="ctr" anchorCtr="0"/>
          <a:lstStyle>
            <a:lvl1pPr>
              <a:buNone/>
              <a:defRPr/>
            </a:lvl1pPr>
          </a:lstStyle>
          <a:p/>
        </p:txBody>
      </p:sp>
      <p:sp>
        <p:nvSpPr>
          <p:cNvPr id="93" name="Shape 93"/>
          <p:cNvSpPr txBox="1"/>
          <p:nvPr>
            <p:ph idx="4" type="body"/>
          </p:nvPr>
        </p:nvSpPr>
        <p:spPr>
          <a:xfrm>
            <a:off y="3681719" x="457200"/>
            <a:ext cy="1896839"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94" name="Shape 94"/>
        <p:cNvGrpSpPr/>
        <p:nvPr/>
      </p:nvGrpSpPr>
      <p:grpSpPr>
        <a:xfrm>
          <a:off y="0" x="0"/>
          <a:ext cy="0" cx="0"/>
          <a:chOff y="0" x="0"/>
          <a:chExt cy="0" cx="0"/>
        </a:xfrm>
      </p:grpSpPr>
      <p:sp>
        <p:nvSpPr>
          <p:cNvPr id="95" name="Shape 95"/>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96" name="Shape 96"/>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97" name="Shape 97"/>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01" name="Shape 101"/>
        <p:cNvGrpSpPr/>
        <p:nvPr/>
      </p:nvGrpSpPr>
      <p:grpSpPr>
        <a:xfrm>
          <a:off y="0" x="0"/>
          <a:ext cy="0" cx="0"/>
          <a:chOff y="0" x="0"/>
          <a:chExt cy="0" cx="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02" name="Shape 102"/>
        <p:cNvGrpSpPr/>
        <p:nvPr/>
      </p:nvGrpSpPr>
      <p:grpSpPr>
        <a:xfrm>
          <a:off y="0" x="0"/>
          <a:ext cy="0" cx="0"/>
          <a:chOff y="0" x="0"/>
          <a:chExt cy="0" cx="0"/>
        </a:xfrm>
      </p:grpSpPr>
      <p:sp>
        <p:nvSpPr>
          <p:cNvPr id="103" name="Shape 103"/>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04" name="Shape 104"/>
          <p:cNvSpPr txBox="1"/>
          <p:nvPr>
            <p:ph idx="1" type="subTitle"/>
          </p:nvPr>
        </p:nvSpPr>
        <p:spPr>
          <a:xfrm>
            <a:off y="1604520" x="457200"/>
            <a:ext cy="3977640" cx="8046360"/>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05" name="Shape 105"/>
        <p:cNvGrpSpPr/>
        <p:nvPr/>
      </p:nvGrpSpPr>
      <p:grpSpPr>
        <a:xfrm>
          <a:off y="0" x="0"/>
          <a:ext cy="0" cx="0"/>
          <a:chOff y="0" x="0"/>
          <a:chExt cy="0" cx="0"/>
        </a:xfrm>
      </p:grpSpPr>
      <p:sp>
        <p:nvSpPr>
          <p:cNvPr id="106" name="Shape 106"/>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07" name="Shape 107"/>
          <p:cNvSpPr txBox="1"/>
          <p:nvPr>
            <p:ph idx="1" type="body"/>
          </p:nvPr>
        </p:nvSpPr>
        <p:spPr>
          <a:xfrm>
            <a:off y="1604520" x="457200"/>
            <a:ext cy="3977280" cx="8046360"/>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08" name="Shape 108"/>
        <p:cNvGrpSpPr/>
        <p:nvPr/>
      </p:nvGrpSpPr>
      <p:grpSpPr>
        <a:xfrm>
          <a:off y="0" x="0"/>
          <a:ext cy="0" cx="0"/>
          <a:chOff y="0" x="0"/>
          <a:chExt cy="0" cx="0"/>
        </a:xfrm>
      </p:grpSpPr>
      <p:sp>
        <p:nvSpPr>
          <p:cNvPr id="109" name="Shape 109"/>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10" name="Shape 110"/>
          <p:cNvSpPr txBox="1"/>
          <p:nvPr>
            <p:ph idx="1" type="body"/>
          </p:nvPr>
        </p:nvSpPr>
        <p:spPr>
          <a:xfrm>
            <a:off y="1604520" x="457200"/>
            <a:ext cy="3977280" cx="3926159"/>
          </a:xfrm>
          <a:prstGeom prst="rect">
            <a:avLst/>
          </a:prstGeom>
          <a:noFill/>
          <a:ln>
            <a:noFill/>
          </a:ln>
        </p:spPr>
        <p:txBody>
          <a:bodyPr bIns="91425" rIns="91425" lIns="91425" tIns="91425" anchor="ctr" anchorCtr="0"/>
          <a:lstStyle>
            <a:lvl1pPr>
              <a:buNone/>
              <a:defRPr/>
            </a:lvl1pPr>
          </a:lstStyle>
          <a:p/>
        </p:txBody>
      </p:sp>
      <p:sp>
        <p:nvSpPr>
          <p:cNvPr id="111" name="Shape 111"/>
          <p:cNvSpPr txBox="1"/>
          <p:nvPr>
            <p:ph idx="2" type="body"/>
          </p:nvPr>
        </p:nvSpPr>
        <p:spPr>
          <a:xfrm>
            <a:off y="1604520" x="4579919"/>
            <a:ext cy="3977280"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12" name="Shape 112"/>
        <p:cNvGrpSpPr/>
        <p:nvPr/>
      </p:nvGrpSpPr>
      <p:grpSpPr>
        <a:xfrm>
          <a:off y="0" x="0"/>
          <a:ext cy="0" cx="0"/>
          <a:chOff y="0" x="0"/>
          <a:chExt cy="0" cx="0"/>
        </a:xfrm>
      </p:grpSpPr>
      <p:sp>
        <p:nvSpPr>
          <p:cNvPr id="113" name="Shape 113"/>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1" name="Shape 11"/>
        <p:cNvGrpSpPr/>
        <p:nvPr/>
      </p:nvGrpSpPr>
      <p:grpSpPr>
        <a:xfrm>
          <a:off y="0" x="0"/>
          <a:ext cy="0" cx="0"/>
          <a:chOff y="0" x="0"/>
          <a:chExt cy="0" cx="0"/>
        </a:xfrm>
      </p:grpSpPr>
      <p:sp>
        <p:nvSpPr>
          <p:cNvPr id="12" name="Shape 12"/>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3" name="Shape 13"/>
          <p:cNvSpPr txBox="1"/>
          <p:nvPr>
            <p:ph idx="1" type="body"/>
          </p:nvPr>
        </p:nvSpPr>
        <p:spPr>
          <a:xfrm>
            <a:off y="1604520" x="457200"/>
            <a:ext cy="3977280" cx="8046360"/>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114" name="Shape 114"/>
        <p:cNvGrpSpPr/>
        <p:nvPr/>
      </p:nvGrpSpPr>
      <p:grpSpPr>
        <a:xfrm>
          <a:off y="0" x="0"/>
          <a:ext cy="0" cx="0"/>
          <a:chOff y="0" x="0"/>
          <a:chExt cy="0" cx="0"/>
        </a:xfrm>
      </p:grpSpPr>
      <p:sp>
        <p:nvSpPr>
          <p:cNvPr id="115" name="Shape 115"/>
          <p:cNvSpPr txBox="1"/>
          <p:nvPr>
            <p:ph idx="1" type="subTitle"/>
          </p:nvPr>
        </p:nvSpPr>
        <p:spPr>
          <a:xfrm>
            <a:off y="273600" x="457200"/>
            <a:ext cy="5308200" cx="822923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116" name="Shape 116"/>
        <p:cNvGrpSpPr/>
        <p:nvPr/>
      </p:nvGrpSpPr>
      <p:grpSpPr>
        <a:xfrm>
          <a:off y="0" x="0"/>
          <a:ext cy="0" cx="0"/>
          <a:chOff y="0" x="0"/>
          <a:chExt cy="0" cx="0"/>
        </a:xfrm>
      </p:grpSpPr>
      <p:sp>
        <p:nvSpPr>
          <p:cNvPr id="117" name="Shape 117"/>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18" name="Shape 118"/>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119" name="Shape 119"/>
          <p:cNvSpPr txBox="1"/>
          <p:nvPr>
            <p:ph idx="2" type="body"/>
          </p:nvPr>
        </p:nvSpPr>
        <p:spPr>
          <a:xfrm>
            <a:off y="3681719" x="457200"/>
            <a:ext cy="1896839" cx="3926159"/>
          </a:xfrm>
          <a:prstGeom prst="rect">
            <a:avLst/>
          </a:prstGeom>
          <a:noFill/>
          <a:ln>
            <a:noFill/>
          </a:ln>
        </p:spPr>
        <p:txBody>
          <a:bodyPr bIns="91425" rIns="91425" lIns="91425" tIns="91425" anchor="ctr" anchorCtr="0"/>
          <a:lstStyle>
            <a:lvl1pPr>
              <a:buNone/>
              <a:defRPr/>
            </a:lvl1pPr>
          </a:lstStyle>
          <a:p/>
        </p:txBody>
      </p:sp>
      <p:sp>
        <p:nvSpPr>
          <p:cNvPr id="120" name="Shape 120"/>
          <p:cNvSpPr txBox="1"/>
          <p:nvPr>
            <p:ph idx="3" type="body"/>
          </p:nvPr>
        </p:nvSpPr>
        <p:spPr>
          <a:xfrm>
            <a:off y="1604520" x="4579919"/>
            <a:ext cy="3977280"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121" name="Shape 121"/>
        <p:cNvGrpSpPr/>
        <p:nvPr/>
      </p:nvGrpSpPr>
      <p:grpSpPr>
        <a:xfrm>
          <a:off y="0" x="0"/>
          <a:ext cy="0" cx="0"/>
          <a:chOff y="0" x="0"/>
          <a:chExt cy="0" cx="0"/>
        </a:xfrm>
      </p:grpSpPr>
      <p:sp>
        <p:nvSpPr>
          <p:cNvPr id="122" name="Shape 122"/>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23" name="Shape 123"/>
          <p:cNvSpPr txBox="1"/>
          <p:nvPr>
            <p:ph idx="1" type="body"/>
          </p:nvPr>
        </p:nvSpPr>
        <p:spPr>
          <a:xfrm>
            <a:off y="1604520" x="457200"/>
            <a:ext cy="3977280" cx="3926159"/>
          </a:xfrm>
          <a:prstGeom prst="rect">
            <a:avLst/>
          </a:prstGeom>
          <a:noFill/>
          <a:ln>
            <a:noFill/>
          </a:ln>
        </p:spPr>
        <p:txBody>
          <a:bodyPr bIns="91425" rIns="91425" lIns="91425" tIns="91425" anchor="ctr" anchorCtr="0"/>
          <a:lstStyle>
            <a:lvl1pPr>
              <a:buNone/>
              <a:defRPr/>
            </a:lvl1pPr>
          </a:lstStyle>
          <a:p/>
        </p:txBody>
      </p:sp>
      <p:sp>
        <p:nvSpPr>
          <p:cNvPr id="124" name="Shape 124"/>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
        <p:nvSpPr>
          <p:cNvPr id="125" name="Shape 125"/>
          <p:cNvSpPr txBox="1"/>
          <p:nvPr>
            <p:ph idx="3" type="body"/>
          </p:nvPr>
        </p:nvSpPr>
        <p:spPr>
          <a:xfrm>
            <a:off y="3681719" x="4579919"/>
            <a:ext cy="1896839"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126" name="Shape 126"/>
        <p:cNvGrpSpPr/>
        <p:nvPr/>
      </p:nvGrpSpPr>
      <p:grpSpPr>
        <a:xfrm>
          <a:off y="0" x="0"/>
          <a:ext cy="0" cx="0"/>
          <a:chOff y="0" x="0"/>
          <a:chExt cy="0" cx="0"/>
        </a:xfrm>
      </p:grpSpPr>
      <p:sp>
        <p:nvSpPr>
          <p:cNvPr id="127" name="Shape 127"/>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28" name="Shape 128"/>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129" name="Shape 129"/>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
        <p:nvSpPr>
          <p:cNvPr id="130" name="Shape 130"/>
          <p:cNvSpPr txBox="1"/>
          <p:nvPr>
            <p:ph idx="3" type="body"/>
          </p:nvPr>
        </p:nvSpPr>
        <p:spPr>
          <a:xfrm>
            <a:off y="3681719" x="457200"/>
            <a:ext cy="1896839" cx="804563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131" name="Shape 131"/>
        <p:cNvGrpSpPr/>
        <p:nvPr/>
      </p:nvGrpSpPr>
      <p:grpSpPr>
        <a:xfrm>
          <a:off y="0" x="0"/>
          <a:ext cy="0" cx="0"/>
          <a:chOff y="0" x="0"/>
          <a:chExt cy="0" cx="0"/>
        </a:xfrm>
      </p:grpSpPr>
      <p:sp>
        <p:nvSpPr>
          <p:cNvPr id="132" name="Shape 132"/>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33" name="Shape 133"/>
          <p:cNvSpPr txBox="1"/>
          <p:nvPr>
            <p:ph idx="1" type="body"/>
          </p:nvPr>
        </p:nvSpPr>
        <p:spPr>
          <a:xfrm>
            <a:off y="1604520" x="457200"/>
            <a:ext cy="1896839" cx="8046360"/>
          </a:xfrm>
          <a:prstGeom prst="rect">
            <a:avLst/>
          </a:prstGeom>
          <a:noFill/>
          <a:ln>
            <a:noFill/>
          </a:ln>
        </p:spPr>
        <p:txBody>
          <a:bodyPr bIns="91425" rIns="91425" lIns="91425" tIns="91425" anchor="ctr" anchorCtr="0"/>
          <a:lstStyle>
            <a:lvl1pPr>
              <a:buNone/>
              <a:defRPr/>
            </a:lvl1pPr>
          </a:lstStyle>
          <a:p/>
        </p:txBody>
      </p:sp>
      <p:sp>
        <p:nvSpPr>
          <p:cNvPr id="134" name="Shape 134"/>
          <p:cNvSpPr txBox="1"/>
          <p:nvPr>
            <p:ph idx="2" type="body"/>
          </p:nvPr>
        </p:nvSpPr>
        <p:spPr>
          <a:xfrm>
            <a:off y="3681719" x="457200"/>
            <a:ext cy="1896839" cx="8046360"/>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135" name="Shape 135"/>
        <p:cNvGrpSpPr/>
        <p:nvPr/>
      </p:nvGrpSpPr>
      <p:grpSpPr>
        <a:xfrm>
          <a:off y="0" x="0"/>
          <a:ext cy="0" cx="0"/>
          <a:chOff y="0" x="0"/>
          <a:chExt cy="0" cx="0"/>
        </a:xfrm>
      </p:grpSpPr>
      <p:sp>
        <p:nvSpPr>
          <p:cNvPr id="136" name="Shape 136"/>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37" name="Shape 137"/>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138" name="Shape 138"/>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
        <p:nvSpPr>
          <p:cNvPr id="139" name="Shape 139"/>
          <p:cNvSpPr txBox="1"/>
          <p:nvPr>
            <p:ph idx="3" type="body"/>
          </p:nvPr>
        </p:nvSpPr>
        <p:spPr>
          <a:xfrm>
            <a:off y="3681719" x="4579919"/>
            <a:ext cy="1896839" cx="3926159"/>
          </a:xfrm>
          <a:prstGeom prst="rect">
            <a:avLst/>
          </a:prstGeom>
          <a:noFill/>
          <a:ln>
            <a:noFill/>
          </a:ln>
        </p:spPr>
        <p:txBody>
          <a:bodyPr bIns="91425" rIns="91425" lIns="91425" tIns="91425" anchor="ctr" anchorCtr="0"/>
          <a:lstStyle>
            <a:lvl1pPr>
              <a:buNone/>
              <a:defRPr/>
            </a:lvl1pPr>
          </a:lstStyle>
          <a:p/>
        </p:txBody>
      </p:sp>
      <p:sp>
        <p:nvSpPr>
          <p:cNvPr id="140" name="Shape 140"/>
          <p:cNvSpPr txBox="1"/>
          <p:nvPr>
            <p:ph idx="4" type="body"/>
          </p:nvPr>
        </p:nvSpPr>
        <p:spPr>
          <a:xfrm>
            <a:off y="3681719" x="457200"/>
            <a:ext cy="1896839"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41" name="Shape 141"/>
        <p:cNvGrpSpPr/>
        <p:nvPr/>
      </p:nvGrpSpPr>
      <p:grpSpPr>
        <a:xfrm>
          <a:off y="0" x="0"/>
          <a:ext cy="0" cx="0"/>
          <a:chOff y="0" x="0"/>
          <a:chExt cy="0" cx="0"/>
        </a:xfrm>
      </p:grpSpPr>
      <p:sp>
        <p:nvSpPr>
          <p:cNvPr id="142" name="Shape 142"/>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43" name="Shape 143"/>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144" name="Shape 144"/>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4" name="Shape 14"/>
        <p:cNvGrpSpPr/>
        <p:nvPr/>
      </p:nvGrpSpPr>
      <p:grpSpPr>
        <a:xfrm>
          <a:off y="0" x="0"/>
          <a:ext cy="0" cx="0"/>
          <a:chOff y="0" x="0"/>
          <a:chExt cy="0" cx="0"/>
        </a:xfrm>
      </p:grpSpPr>
      <p:sp>
        <p:nvSpPr>
          <p:cNvPr id="15" name="Shape 15"/>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16" name="Shape 16"/>
          <p:cNvSpPr txBox="1"/>
          <p:nvPr>
            <p:ph idx="1" type="body"/>
          </p:nvPr>
        </p:nvSpPr>
        <p:spPr>
          <a:xfrm>
            <a:off y="1604520" x="457200"/>
            <a:ext cy="3977280" cx="3926159"/>
          </a:xfrm>
          <a:prstGeom prst="rect">
            <a:avLst/>
          </a:prstGeom>
          <a:noFill/>
          <a:ln>
            <a:noFill/>
          </a:ln>
        </p:spPr>
        <p:txBody>
          <a:bodyPr bIns="91425" rIns="91425" lIns="91425" tIns="91425" anchor="ctr" anchorCtr="0"/>
          <a:lstStyle>
            <a:lvl1pPr>
              <a:buNone/>
              <a:defRPr/>
            </a:lvl1pPr>
          </a:lstStyle>
          <a:p/>
        </p:txBody>
      </p:sp>
      <p:sp>
        <p:nvSpPr>
          <p:cNvPr id="17" name="Shape 17"/>
          <p:cNvSpPr txBox="1"/>
          <p:nvPr>
            <p:ph idx="2" type="body"/>
          </p:nvPr>
        </p:nvSpPr>
        <p:spPr>
          <a:xfrm>
            <a:off y="1604520" x="4579919"/>
            <a:ext cy="3977280"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y="0" x="0"/>
          <a:ext cy="0" cx="0"/>
          <a:chOff y="0" x="0"/>
          <a:chExt cy="0" cx="0"/>
        </a:xfrm>
      </p:grpSpPr>
      <p:sp>
        <p:nvSpPr>
          <p:cNvPr id="19" name="Shape 19"/>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0" name="Shape 20"/>
        <p:cNvGrpSpPr/>
        <p:nvPr/>
      </p:nvGrpSpPr>
      <p:grpSpPr>
        <a:xfrm>
          <a:off y="0" x="0"/>
          <a:ext cy="0" cx="0"/>
          <a:chOff y="0" x="0"/>
          <a:chExt cy="0" cx="0"/>
        </a:xfrm>
      </p:grpSpPr>
      <p:sp>
        <p:nvSpPr>
          <p:cNvPr id="21" name="Shape 21"/>
          <p:cNvSpPr txBox="1"/>
          <p:nvPr>
            <p:ph idx="1" type="subTitle"/>
          </p:nvPr>
        </p:nvSpPr>
        <p:spPr>
          <a:xfrm>
            <a:off y="273600" x="457200"/>
            <a:ext cy="5308200" cx="822923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2" name="Shape 22"/>
        <p:cNvGrpSpPr/>
        <p:nvPr/>
      </p:nvGrpSpPr>
      <p:grpSpPr>
        <a:xfrm>
          <a:off y="0" x="0"/>
          <a:ext cy="0" cx="0"/>
          <a:chOff y="0" x="0"/>
          <a:chExt cy="0" cx="0"/>
        </a:xfrm>
      </p:grpSpPr>
      <p:sp>
        <p:nvSpPr>
          <p:cNvPr id="23" name="Shape 23"/>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24" name="Shape 24"/>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25" name="Shape 25"/>
          <p:cNvSpPr txBox="1"/>
          <p:nvPr>
            <p:ph idx="2" type="body"/>
          </p:nvPr>
        </p:nvSpPr>
        <p:spPr>
          <a:xfrm>
            <a:off y="3681719" x="457200"/>
            <a:ext cy="1896839" cx="3926159"/>
          </a:xfrm>
          <a:prstGeom prst="rect">
            <a:avLst/>
          </a:prstGeom>
          <a:noFill/>
          <a:ln>
            <a:noFill/>
          </a:ln>
        </p:spPr>
        <p:txBody>
          <a:bodyPr bIns="91425" rIns="91425" lIns="91425" tIns="91425" anchor="ctr" anchorCtr="0"/>
          <a:lstStyle>
            <a:lvl1pPr>
              <a:buNone/>
              <a:defRPr/>
            </a:lvl1pPr>
          </a:lstStyle>
          <a:p/>
        </p:txBody>
      </p:sp>
      <p:sp>
        <p:nvSpPr>
          <p:cNvPr id="26" name="Shape 26"/>
          <p:cNvSpPr txBox="1"/>
          <p:nvPr>
            <p:ph idx="3" type="body"/>
          </p:nvPr>
        </p:nvSpPr>
        <p:spPr>
          <a:xfrm>
            <a:off y="1604520" x="4579919"/>
            <a:ext cy="3977280"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27" name="Shape 27"/>
        <p:cNvGrpSpPr/>
        <p:nvPr/>
      </p:nvGrpSpPr>
      <p:grpSpPr>
        <a:xfrm>
          <a:off y="0" x="0"/>
          <a:ext cy="0" cx="0"/>
          <a:chOff y="0" x="0"/>
          <a:chExt cy="0" cx="0"/>
        </a:xfrm>
      </p:grpSpPr>
      <p:sp>
        <p:nvSpPr>
          <p:cNvPr id="28" name="Shape 28"/>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29" name="Shape 29"/>
          <p:cNvSpPr txBox="1"/>
          <p:nvPr>
            <p:ph idx="1" type="body"/>
          </p:nvPr>
        </p:nvSpPr>
        <p:spPr>
          <a:xfrm>
            <a:off y="1604520" x="457200"/>
            <a:ext cy="3977280" cx="3926159"/>
          </a:xfrm>
          <a:prstGeom prst="rect">
            <a:avLst/>
          </a:prstGeom>
          <a:noFill/>
          <a:ln>
            <a:noFill/>
          </a:ln>
        </p:spPr>
        <p:txBody>
          <a:bodyPr bIns="91425" rIns="91425" lIns="91425" tIns="91425" anchor="ctr" anchorCtr="0"/>
          <a:lstStyle>
            <a:lvl1pPr>
              <a:buNone/>
              <a:defRPr/>
            </a:lvl1pPr>
          </a:lstStyle>
          <a:p/>
        </p:txBody>
      </p:sp>
      <p:sp>
        <p:nvSpPr>
          <p:cNvPr id="30" name="Shape 30"/>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
        <p:nvSpPr>
          <p:cNvPr id="31" name="Shape 31"/>
          <p:cNvSpPr txBox="1"/>
          <p:nvPr>
            <p:ph idx="3" type="body"/>
          </p:nvPr>
        </p:nvSpPr>
        <p:spPr>
          <a:xfrm>
            <a:off y="3681719" x="4579919"/>
            <a:ext cy="1896839" cx="392615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2" name="Shape 32"/>
        <p:cNvGrpSpPr/>
        <p:nvPr/>
      </p:nvGrpSpPr>
      <p:grpSpPr>
        <a:xfrm>
          <a:off y="0" x="0"/>
          <a:ext cy="0" cx="0"/>
          <a:chOff y="0" x="0"/>
          <a:chExt cy="0" cx="0"/>
        </a:xfrm>
      </p:grpSpPr>
      <p:sp>
        <p:nvSpPr>
          <p:cNvPr id="33" name="Shape 33"/>
          <p:cNvSpPr txBox="1"/>
          <p:nvPr>
            <p:ph type="title"/>
          </p:nvPr>
        </p:nvSpPr>
        <p:spPr>
          <a:xfrm>
            <a:off y="273600" x="457200"/>
            <a:ext cy="1145160" cx="8229239"/>
          </a:xfrm>
          <a:prstGeom prst="rect">
            <a:avLst/>
          </a:prstGeom>
          <a:noFill/>
          <a:ln>
            <a:noFill/>
          </a:ln>
        </p:spPr>
        <p:txBody>
          <a:bodyPr bIns="91425" rIns="91425" lIns="91425" tIns="91425" anchor="ctr" anchorCtr="0"/>
          <a:lstStyle>
            <a:lvl1pPr>
              <a:buNone/>
              <a:defRPr/>
            </a:lvl1pPr>
          </a:lstStyle>
          <a:p/>
        </p:txBody>
      </p:sp>
      <p:sp>
        <p:nvSpPr>
          <p:cNvPr id="34" name="Shape 34"/>
          <p:cNvSpPr txBox="1"/>
          <p:nvPr>
            <p:ph idx="1" type="body"/>
          </p:nvPr>
        </p:nvSpPr>
        <p:spPr>
          <a:xfrm>
            <a:off y="1604520" x="457200"/>
            <a:ext cy="1896839" cx="3926159"/>
          </a:xfrm>
          <a:prstGeom prst="rect">
            <a:avLst/>
          </a:prstGeom>
          <a:noFill/>
          <a:ln>
            <a:noFill/>
          </a:ln>
        </p:spPr>
        <p:txBody>
          <a:bodyPr bIns="91425" rIns="91425" lIns="91425" tIns="91425" anchor="ctr" anchorCtr="0"/>
          <a:lstStyle>
            <a:lvl1pPr>
              <a:buNone/>
              <a:defRPr/>
            </a:lvl1pPr>
          </a:lstStyle>
          <a:p/>
        </p:txBody>
      </p:sp>
      <p:sp>
        <p:nvSpPr>
          <p:cNvPr id="35" name="Shape 35"/>
          <p:cNvSpPr txBox="1"/>
          <p:nvPr>
            <p:ph idx="2" type="body"/>
          </p:nvPr>
        </p:nvSpPr>
        <p:spPr>
          <a:xfrm>
            <a:off y="1604520" x="4579919"/>
            <a:ext cy="1896839" cx="3926159"/>
          </a:xfrm>
          <a:prstGeom prst="rect">
            <a:avLst/>
          </a:prstGeom>
          <a:noFill/>
          <a:ln>
            <a:noFill/>
          </a:ln>
        </p:spPr>
        <p:txBody>
          <a:bodyPr bIns="91425" rIns="91425" lIns="91425" tIns="91425" anchor="ctr" anchorCtr="0"/>
          <a:lstStyle>
            <a:lvl1pPr>
              <a:buNone/>
              <a:defRPr/>
            </a:lvl1pPr>
          </a:lstStyle>
          <a:p/>
        </p:txBody>
      </p:sp>
      <p:sp>
        <p:nvSpPr>
          <p:cNvPr id="36" name="Shape 36"/>
          <p:cNvSpPr txBox="1"/>
          <p:nvPr>
            <p:ph idx="3" type="body"/>
          </p:nvPr>
        </p:nvSpPr>
        <p:spPr>
          <a:xfrm>
            <a:off y="3681719" x="457200"/>
            <a:ext cy="1896839" cx="8045639"/>
          </a:xfrm>
          <a:prstGeom prst="rect">
            <a:avLst/>
          </a:prstGeom>
          <a:noFill/>
          <a:ln>
            <a:noFill/>
          </a:ln>
        </p:spPr>
        <p:txBody>
          <a:bodyPr bIns="91425" rIns="91425" lIns="91425" tIns="91425" anchor="ctr" anchorCtr="0"/>
          <a:lstStyle>
            <a:lvl1pPr>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2.xml" Type="http://schemas.openxmlformats.org/officeDocument/2006/relationships/slideLayout" Id="rId12"/><Relationship Target="../slideLayouts/slideLayout1.xml" Type="http://schemas.openxmlformats.org/officeDocument/2006/relationships/slideLayout" Id="rId1"/><Relationship Target="../theme/theme1.xml" Type="http://schemas.openxmlformats.org/officeDocument/2006/relationships/theme" Id="rId13"/><Relationship Target="../slideLayouts/slideLayout4.xml" Type="http://schemas.openxmlformats.org/officeDocument/2006/relationships/slideLayout" Id="rId4"/><Relationship Target="../slideLayouts/slideLayout10.xml" Type="http://schemas.openxmlformats.org/officeDocument/2006/relationships/slideLayout" Id="rId10"/><Relationship Target="../slideLayouts/slideLayout3.xml" Type="http://schemas.openxmlformats.org/officeDocument/2006/relationships/slideLayout" Id="rId3"/><Relationship Target="../slideLayouts/slideLayout11.xml" Type="http://schemas.openxmlformats.org/officeDocument/2006/relationships/slideLayout" Id="rId11"/><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slideLayouts/slideLayout24.xml" Type="http://schemas.openxmlformats.org/officeDocument/2006/relationships/slideLayout" Id="rId12"/><Relationship Target="../slideLayouts/slideLayout14.xml" Type="http://schemas.openxmlformats.org/officeDocument/2006/relationships/slideLayout" Id="rId2"/><Relationship Target="../theme/theme2.xml" Type="http://schemas.openxmlformats.org/officeDocument/2006/relationships/theme" Id="rId13"/><Relationship Target="../slideLayouts/slideLayout13.xml" Type="http://schemas.openxmlformats.org/officeDocument/2006/relationships/slideLayout" Id="rId1"/><Relationship Target="../slideLayouts/slideLayout22.xml" Type="http://schemas.openxmlformats.org/officeDocument/2006/relationships/slideLayout" Id="rId10"/><Relationship Target="../slideLayouts/slideLayout16.xml" Type="http://schemas.openxmlformats.org/officeDocument/2006/relationships/slideLayout" Id="rId4"/><Relationship Target="../slideLayouts/slideLayout23.xml" Type="http://schemas.openxmlformats.org/officeDocument/2006/relationships/slideLayout" Id="rId11"/><Relationship Target="../slideLayouts/slideLayout15.xml" Type="http://schemas.openxmlformats.org/officeDocument/2006/relationships/slideLayout" Id="rId3"/><Relationship Target="../slideLayouts/slideLayout21.xml" Type="http://schemas.openxmlformats.org/officeDocument/2006/relationships/slideLayout" Id="rId9"/><Relationship Target="../slideLayouts/slideLayout18.xml" Type="http://schemas.openxmlformats.org/officeDocument/2006/relationships/slideLayout" Id="rId6"/><Relationship Target="../slideLayouts/slideLayout17.xml" Type="http://schemas.openxmlformats.org/officeDocument/2006/relationships/slideLayout" Id="rId5"/><Relationship Target="../slideLayouts/slideLayout20.xml" Type="http://schemas.openxmlformats.org/officeDocument/2006/relationships/slideLayout" Id="rId8"/><Relationship Target="../slideLayouts/slideLayout19.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slideLayouts/slideLayout36.xml" Type="http://schemas.openxmlformats.org/officeDocument/2006/relationships/slideLayout" Id="rId12"/><Relationship Target="../slideLayouts/slideLayout26.xml" Type="http://schemas.openxmlformats.org/officeDocument/2006/relationships/slideLayout" Id="rId2"/><Relationship Target="../theme/theme4.xml" Type="http://schemas.openxmlformats.org/officeDocument/2006/relationships/theme" Id="rId13"/><Relationship Target="../slideLayouts/slideLayout25.xml" Type="http://schemas.openxmlformats.org/officeDocument/2006/relationships/slideLayout" Id="rId1"/><Relationship Target="../slideLayouts/slideLayout34.xml" Type="http://schemas.openxmlformats.org/officeDocument/2006/relationships/slideLayout" Id="rId10"/><Relationship Target="../slideLayouts/slideLayout28.xml" Type="http://schemas.openxmlformats.org/officeDocument/2006/relationships/slideLayout" Id="rId4"/><Relationship Target="../slideLayouts/slideLayout35.xml" Type="http://schemas.openxmlformats.org/officeDocument/2006/relationships/slideLayout" Id="rId11"/><Relationship Target="../slideLayouts/slideLayout27.xml" Type="http://schemas.openxmlformats.org/officeDocument/2006/relationships/slideLayout" Id="rId3"/><Relationship Target="../slideLayouts/slideLayout33.xml" Type="http://schemas.openxmlformats.org/officeDocument/2006/relationships/slideLayout" Id="rId9"/><Relationship Target="../slideLayouts/slideLayout30.xml" Type="http://schemas.openxmlformats.org/officeDocument/2006/relationships/slideLayout" Id="rId6"/><Relationship Target="../slideLayouts/slideLayout29.xml" Type="http://schemas.openxmlformats.org/officeDocument/2006/relationships/slideLayout" Id="rId5"/><Relationship Target="../slideLayouts/slideLayout32.xml" Type="http://schemas.openxmlformats.org/officeDocument/2006/relationships/slideLayout" Id="rId8"/><Relationship Target="../slideLayouts/slideLayout31.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 name="Shape 4"/>
        <p:cNvGrpSpPr/>
        <p:nvPr/>
      </p:nvGrpSpPr>
      <p:grpSpPr>
        <a:xfrm>
          <a:off y="0" x="0"/>
          <a:ext cy="0" cx="0"/>
          <a:chOff y="0" x="0"/>
          <a:chExt cy="0" cx="0"/>
        </a:xfrm>
      </p:grpSpPr>
      <p:sp>
        <p:nvSpPr>
          <p:cNvPr id="5" name="Shape 5"/>
          <p:cNvSpPr txBox="1"/>
          <p:nvPr>
            <p:ph type="title"/>
          </p:nvPr>
        </p:nvSpPr>
        <p:spPr>
          <a:xfrm>
            <a:off y="2111040" x="685800"/>
            <a:ext cy="1546199" cx="777203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6" name="Shape 6"/>
          <p:cNvSpPr txBox="1"/>
          <p:nvPr>
            <p:ph idx="1" type="body"/>
          </p:nvPr>
        </p:nvSpPr>
        <p:spPr>
          <a:xfrm>
            <a:off y="1604520" x="457200"/>
            <a:ext cy="3977280" cx="8046360"/>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1" name="Shape 51"/>
        <p:cNvGrpSpPr/>
        <p:nvPr/>
      </p:nvGrpSpPr>
      <p:grpSpPr>
        <a:xfrm>
          <a:off y="0" x="0"/>
          <a:ext cy="0" cx="0"/>
          <a:chOff y="0" x="0"/>
          <a:chExt cy="0" cx="0"/>
        </a:xfrm>
      </p:grpSpPr>
      <p:sp>
        <p:nvSpPr>
          <p:cNvPr id="52" name="Shape 52"/>
          <p:cNvSpPr txBox="1"/>
          <p:nvPr>
            <p:ph type="title"/>
          </p:nvPr>
        </p:nvSpPr>
        <p:spPr>
          <a:xfrm>
            <a:off y="274680" x="457200"/>
            <a:ext cy="1142639" cx="822923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53" name="Shape 53"/>
          <p:cNvSpPr txBox="1"/>
          <p:nvPr>
            <p:ph idx="1" type="body"/>
          </p:nvPr>
        </p:nvSpPr>
        <p:spPr>
          <a:xfrm>
            <a:off y="1600200" x="457200"/>
            <a:ext cy="4967280" cx="822923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 accent2="accent2" accent3="accent3" accent4="accent4" accent5="accent5" accent6="accent6" hlink="hlink" tx2="lt2" tx1="dk1" bg2="dk2" bg1="lt1" folHlink="folHlink" accent1="accent1"/>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8" name="Shape 98"/>
        <p:cNvGrpSpPr/>
        <p:nvPr/>
      </p:nvGrpSpPr>
      <p:grpSpPr>
        <a:xfrm>
          <a:off y="0" x="0"/>
          <a:ext cy="0" cx="0"/>
          <a:chOff y="0" x="0"/>
          <a:chExt cy="0" cx="0"/>
        </a:xfrm>
      </p:grpSpPr>
      <p:sp>
        <p:nvSpPr>
          <p:cNvPr id="99" name="Shape 99"/>
          <p:cNvSpPr txBox="1"/>
          <p:nvPr>
            <p:ph type="title"/>
          </p:nvPr>
        </p:nvSpPr>
        <p:spPr>
          <a:xfrm>
            <a:off y="273600" x="457200"/>
            <a:ext cy="1144799" cx="822923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00" name="Shape 100"/>
          <p:cNvSpPr txBox="1"/>
          <p:nvPr>
            <p:ph idx="1" type="body"/>
          </p:nvPr>
        </p:nvSpPr>
        <p:spPr>
          <a:xfrm>
            <a:off y="1604520" x="457200"/>
            <a:ext cy="3977280" cx="8046360"/>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 accent2="accent2" accent3="accent3" accent4="accent4" accent5="accent5" accent6="accent6" hlink="hlink" tx2="lt2" tx1="dk1" bg2="dk2" bg1="lt1" folHlink="folHlink" accent1="accent1"/>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1.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5.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5.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5.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5.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5.xml" Type="http://schemas.openxmlformats.org/officeDocument/2006/relationships/slideLayout" Id="rId1"/><Relationship Target="../media/image02.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5.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5.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nvSpPr>
        <p:spPr>
          <a:xfrm>
            <a:off y="3872639" x="685950"/>
            <a:ext cy="952200" cx="7772099"/>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buSzPct val="25000"/>
              <a:buNone/>
            </a:pPr>
            <a:r>
              <a:rPr strike="noStrike" u="none" b="0" cap="none" baseline="0" sz="2400" lang="en-US" i="0">
                <a:solidFill>
                  <a:srgbClr val="CCCCCC"/>
                </a:solidFill>
                <a:latin typeface="Arial"/>
                <a:ea typeface="Arial"/>
                <a:cs typeface="Arial"/>
                <a:sym typeface="Arial"/>
              </a:rPr>
              <a:t>RU Agenda</a:t>
            </a:r>
          </a:p>
          <a:p>
            <a:pPr algn="ctr" rtl="0" lvl="0" marR="0" indent="0" marL="0">
              <a:lnSpc>
                <a:spcPct val="100000"/>
              </a:lnSpc>
              <a:buSzPct val="25000"/>
              <a:buNone/>
            </a:pPr>
            <a:r>
              <a:rPr strike="noStrike" u="none" b="0" cap="none" baseline="0" sz="2400" lang="en-US" i="0">
                <a:solidFill>
                  <a:srgbClr val="CCCCCC"/>
                </a:solidFill>
                <a:latin typeface="Arial"/>
                <a:ea typeface="Arial"/>
                <a:cs typeface="Arial"/>
                <a:sym typeface="Arial"/>
              </a:rPr>
              <a:t>Final Presentation</a:t>
            </a:r>
          </a:p>
        </p:txBody>
      </p:sp>
      <p:pic>
        <p:nvPicPr>
          <p:cNvPr id="147" name="Shape 147"/>
          <p:cNvPicPr preferRelativeResize="0"/>
          <p:nvPr/>
        </p:nvPicPr>
        <p:blipFill>
          <a:blip r:embed="rId3"/>
          <a:stretch>
            <a:fillRect/>
          </a:stretch>
        </p:blipFill>
        <p:spPr>
          <a:xfrm>
            <a:off y="2066250" x="1847024"/>
            <a:ext cy="1047675" cx="5449949"/>
          </a:xfrm>
          <a:prstGeom prst="rect">
            <a:avLst/>
          </a:prstGeom>
          <a:noFill/>
          <a:ln>
            <a:noFill/>
          </a:ln>
        </p:spPr>
      </p:pic>
      <p:pic>
        <p:nvPicPr>
          <p:cNvPr id="148" name="Shape 148"/>
          <p:cNvPicPr preferRelativeResize="0"/>
          <p:nvPr/>
        </p:nvPicPr>
        <p:blipFill>
          <a:blip r:embed="rId4"/>
          <a:stretch>
            <a:fillRect/>
          </a:stretch>
        </p:blipFill>
        <p:spPr>
          <a:xfrm>
            <a:off y="3320200" x="4086225"/>
            <a:ext cy="552450" cx="9715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nvSpPr>
        <p:spPr>
          <a:xfrm>
            <a:off y="274676" x="457200"/>
            <a:ext cy="830699" cx="8229299"/>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buSzPct val="25000"/>
              <a:buNone/>
            </a:pPr>
            <a:r>
              <a:rPr b="1" sz="3600" lang="en-US">
                <a:solidFill>
                  <a:srgbClr val="FFFFFF"/>
                </a:solidFill>
              </a:rPr>
              <a:t>Overview</a:t>
            </a:r>
          </a:p>
        </p:txBody>
      </p:sp>
      <p:sp>
        <p:nvSpPr>
          <p:cNvPr id="154" name="Shape 154"/>
          <p:cNvSpPr txBox="1"/>
          <p:nvPr/>
        </p:nvSpPr>
        <p:spPr>
          <a:xfrm>
            <a:off y="1626325" x="931225"/>
            <a:ext cy="3090600" cx="7755299"/>
          </a:xfrm>
          <a:prstGeom prst="rect">
            <a:avLst/>
          </a:prstGeom>
          <a:noFill/>
          <a:ln>
            <a:noFill/>
          </a:ln>
        </p:spPr>
        <p:txBody>
          <a:bodyPr bIns="91425" rIns="91425" lIns="91425" tIns="91425" anchor="t" anchorCtr="0">
            <a:noAutofit/>
          </a:bodyPr>
          <a:lstStyle/>
          <a:p>
            <a:pPr algn="l" rtl="0" lvl="0" marR="0" indent="-419100" marL="457200">
              <a:lnSpc>
                <a:spcPct val="100000"/>
              </a:lnSpc>
              <a:buClr>
                <a:srgbClr val="F3F3F3"/>
              </a:buClr>
              <a:buSzPct val="100000"/>
              <a:buFont typeface="Arial"/>
              <a:buAutoNum type="romanUcPeriod"/>
            </a:pPr>
            <a:r>
              <a:rPr sz="3000" lang="en-US">
                <a:solidFill>
                  <a:srgbClr val="F3F3F3"/>
                </a:solidFill>
              </a:rPr>
              <a:t>Intro</a:t>
            </a:r>
          </a:p>
          <a:p>
            <a:pPr algn="l" rtl="0" lvl="0" marR="0" indent="-419100" marL="457200">
              <a:lnSpc>
                <a:spcPct val="100000"/>
              </a:lnSpc>
              <a:buClr>
                <a:srgbClr val="F3F3F3"/>
              </a:buClr>
              <a:buSzPct val="100000"/>
              <a:buFont typeface="Arial"/>
              <a:buAutoNum type="romanUcPeriod"/>
            </a:pPr>
            <a:r>
              <a:rPr sz="3000" lang="en-US">
                <a:solidFill>
                  <a:srgbClr val="F3F3F3"/>
                </a:solidFill>
              </a:rPr>
              <a:t>Development Process</a:t>
            </a:r>
          </a:p>
          <a:p>
            <a:pPr algn="l" rtl="0" lvl="0" marR="0" indent="-419100" marL="457200">
              <a:lnSpc>
                <a:spcPct val="100000"/>
              </a:lnSpc>
              <a:buClr>
                <a:srgbClr val="F3F3F3"/>
              </a:buClr>
              <a:buSzPct val="100000"/>
              <a:buFont typeface="Arial"/>
              <a:buAutoNum type="romanUcPeriod"/>
            </a:pPr>
            <a:r>
              <a:rPr sz="3000" lang="en-US">
                <a:solidFill>
                  <a:srgbClr val="F3F3F3"/>
                </a:solidFill>
              </a:rPr>
              <a:t>Challenges</a:t>
            </a:r>
          </a:p>
          <a:p>
            <a:pPr algn="l" rtl="0" lvl="0" marR="0" indent="-419100" marL="457200">
              <a:lnSpc>
                <a:spcPct val="100000"/>
              </a:lnSpc>
              <a:buClr>
                <a:srgbClr val="F3F3F3"/>
              </a:buClr>
              <a:buSzPct val="100000"/>
              <a:buFont typeface="Arial"/>
              <a:buAutoNum type="romanUcPeriod"/>
            </a:pPr>
            <a:r>
              <a:rPr sz="3000" lang="en-US">
                <a:solidFill>
                  <a:srgbClr val="F3F3F3"/>
                </a:solidFill>
              </a:rPr>
              <a:t>Requirements</a:t>
            </a:r>
          </a:p>
          <a:p>
            <a:pPr algn="l" rtl="0" lvl="0" marR="0" indent="-419100" marL="457200">
              <a:lnSpc>
                <a:spcPct val="100000"/>
              </a:lnSpc>
              <a:buClr>
                <a:srgbClr val="F3F3F3"/>
              </a:buClr>
              <a:buSzPct val="100000"/>
              <a:buFont typeface="Arial"/>
              <a:buAutoNum type="romanUcPeriod"/>
            </a:pPr>
            <a:r>
              <a:rPr sz="3000" lang="en-US">
                <a:solidFill>
                  <a:srgbClr val="F3F3F3"/>
                </a:solidFill>
              </a:rPr>
              <a:t>Demonstration</a:t>
            </a:r>
          </a:p>
          <a:p>
            <a:pPr algn="l" rtl="0" lvl="0" marR="0" indent="-419100" marL="457200">
              <a:lnSpc>
                <a:spcPct val="100000"/>
              </a:lnSpc>
              <a:buClr>
                <a:srgbClr val="F3F3F3"/>
              </a:buClr>
              <a:buSzPct val="100000"/>
              <a:buFont typeface="Arial"/>
              <a:buAutoNum type="romanUcPeriod"/>
            </a:pPr>
            <a:r>
              <a:rPr sz="3000" lang="en-US">
                <a:solidFill>
                  <a:srgbClr val="F3F3F3"/>
                </a:solidFill>
              </a:rPr>
              <a:t>Conclusion</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nvSpPr>
        <p:spPr>
          <a:xfrm>
            <a:off y="274680" x="457200"/>
            <a:ext cy="1142639" cx="8229239"/>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buSzPct val="25000"/>
              <a:buNone/>
            </a:pPr>
            <a:r>
              <a:rPr b="1" sz="3600" lang="en-US">
                <a:solidFill>
                  <a:srgbClr val="FFFFFF"/>
                </a:solidFill>
              </a:rPr>
              <a:t>RU Agenda</a:t>
            </a:r>
          </a:p>
        </p:txBody>
      </p:sp>
      <p:sp>
        <p:nvSpPr>
          <p:cNvPr id="160" name="Shape 160"/>
          <p:cNvSpPr txBox="1"/>
          <p:nvPr/>
        </p:nvSpPr>
        <p:spPr>
          <a:xfrm>
            <a:off y="1626325" x="457200"/>
            <a:ext cy="4967399" cx="8229299"/>
          </a:xfrm>
          <a:prstGeom prst="rect">
            <a:avLst/>
          </a:prstGeom>
          <a:noFill/>
          <a:ln>
            <a:noFill/>
          </a:ln>
        </p:spPr>
        <p:txBody>
          <a:bodyPr bIns="91425" rIns="91425" lIns="91425" tIns="91425" anchor="t" anchorCtr="0">
            <a:noAutofit/>
          </a:bodyPr>
          <a:lstStyle/>
          <a:p>
            <a:pPr algn="l" rtl="0" lvl="0" marR="0" indent="-419100" marL="457200">
              <a:lnSpc>
                <a:spcPct val="100000"/>
              </a:lnSpc>
              <a:spcBef>
                <a:spcPts val="0"/>
              </a:spcBef>
              <a:buClr>
                <a:srgbClr val="F3F3F3"/>
              </a:buClr>
              <a:buSzPct val="100000"/>
              <a:buFont typeface="Arial"/>
              <a:buChar char="●"/>
            </a:pPr>
            <a:r>
              <a:rPr strike="noStrike" u="none" b="0" cap="none" baseline="0" sz="3000" lang="en-US" i="0">
                <a:solidFill>
                  <a:srgbClr val="F3F3F3"/>
                </a:solidFill>
                <a:latin typeface="Arial"/>
                <a:ea typeface="Arial"/>
                <a:cs typeface="Arial"/>
                <a:sym typeface="Arial"/>
              </a:rPr>
              <a:t>Mobile application that helps you keep track of your school assignments.</a:t>
            </a:r>
          </a:p>
          <a:p>
            <a:r>
              <a:t/>
            </a:r>
          </a:p>
          <a:p>
            <a:pPr algn="l" rtl="0" lvl="0" marR="0" indent="-419100" marL="457200">
              <a:lnSpc>
                <a:spcPct val="100000"/>
              </a:lnSpc>
              <a:buClr>
                <a:srgbClr val="F3F3F3"/>
              </a:buClr>
              <a:buSzPct val="100000"/>
              <a:buFont typeface="Arial"/>
              <a:buChar char="●"/>
            </a:pPr>
            <a:r>
              <a:rPr strike="noStrike" u="none" b="0" cap="none" baseline="0" sz="3000" lang="en-US" i="0">
                <a:solidFill>
                  <a:srgbClr val="F3F3F3"/>
                </a:solidFill>
                <a:latin typeface="Arial"/>
                <a:ea typeface="Arial"/>
                <a:cs typeface="Arial"/>
                <a:sym typeface="Arial"/>
              </a:rPr>
              <a:t>Th</a:t>
            </a:r>
            <a:r>
              <a:rPr sz="3000" lang="en-US">
                <a:solidFill>
                  <a:srgbClr val="F3F3F3"/>
                </a:solidFill>
              </a:rPr>
              <a:t>e </a:t>
            </a:r>
            <a:r>
              <a:rPr strike="noStrike" u="none" b="0" cap="none" baseline="0" sz="3000" lang="en-US" i="0">
                <a:solidFill>
                  <a:srgbClr val="F3F3F3"/>
                </a:solidFill>
                <a:latin typeface="Arial"/>
                <a:ea typeface="Arial"/>
                <a:cs typeface="Arial"/>
                <a:sym typeface="Arial"/>
              </a:rPr>
              <a:t>application will </a:t>
            </a:r>
            <a:r>
              <a:rPr sz="3000" lang="en-US">
                <a:solidFill>
                  <a:srgbClr val="F3F3F3"/>
                </a:solidFill>
              </a:rPr>
              <a:t>allow you</a:t>
            </a:r>
            <a:r>
              <a:rPr strike="noStrike" u="none" b="0" cap="none" baseline="0" sz="3000" lang="en-US" i="0">
                <a:solidFill>
                  <a:srgbClr val="F3F3F3"/>
                </a:solidFill>
                <a:latin typeface="Arial"/>
                <a:ea typeface="Arial"/>
                <a:cs typeface="Arial"/>
                <a:sym typeface="Arial"/>
              </a:rPr>
              <a:t> to store your class schedule and let you add/edit/remove assignments </a:t>
            </a:r>
            <a:r>
              <a:rPr sz="3000" lang="en-US">
                <a:solidFill>
                  <a:srgbClr val="F3F3F3"/>
                </a:solidFill>
              </a:rPr>
              <a:t>when</a:t>
            </a:r>
            <a:r>
              <a:rPr strike="noStrike" u="none" b="0" cap="none" baseline="0" sz="3000" lang="en-US" i="0">
                <a:solidFill>
                  <a:srgbClr val="F3F3F3"/>
                </a:solidFill>
                <a:latin typeface="Arial"/>
                <a:ea typeface="Arial"/>
                <a:cs typeface="Arial"/>
                <a:sym typeface="Arial"/>
              </a:rPr>
              <a:t> needed.</a:t>
            </a:r>
          </a:p>
          <a:p>
            <a:r>
              <a:t/>
            </a:r>
          </a:p>
          <a:p>
            <a:pPr algn="l" rtl="0" lvl="0" marR="0" indent="-419100" marL="457200">
              <a:lnSpc>
                <a:spcPct val="100000"/>
              </a:lnSpc>
              <a:buClr>
                <a:srgbClr val="F3F3F3"/>
              </a:buClr>
              <a:buSzPct val="100000"/>
              <a:buFont typeface="Arial"/>
              <a:buChar char="●"/>
            </a:pPr>
            <a:r>
              <a:rPr sz="3000" lang="en-US">
                <a:solidFill>
                  <a:srgbClr val="F3F3F3"/>
                </a:solidFill>
              </a:rPr>
              <a:t>D</a:t>
            </a:r>
            <a:r>
              <a:rPr strike="noStrike" u="none" b="0" cap="none" baseline="0" sz="3000" lang="en-US" i="0">
                <a:solidFill>
                  <a:srgbClr val="F3F3F3"/>
                </a:solidFill>
                <a:latin typeface="Arial"/>
                <a:ea typeface="Arial"/>
                <a:cs typeface="Arial"/>
                <a:sym typeface="Arial"/>
              </a:rPr>
              <a:t>esigned </a:t>
            </a:r>
            <a:r>
              <a:rPr sz="3000" lang="en-US">
                <a:solidFill>
                  <a:srgbClr val="F3F3F3"/>
                </a:solidFill>
              </a:rPr>
              <a:t>to be</a:t>
            </a:r>
            <a:r>
              <a:rPr strike="noStrike" u="none" b="0" cap="none" baseline="0" sz="3000" lang="en-US" i="0">
                <a:solidFill>
                  <a:srgbClr val="F3F3F3"/>
                </a:solidFill>
                <a:latin typeface="Arial"/>
                <a:ea typeface="Arial"/>
                <a:cs typeface="Arial"/>
                <a:sym typeface="Arial"/>
              </a:rPr>
              <a:t> eventually integrated into RU </a:t>
            </a:r>
            <a:r>
              <a:rPr sz="3000" lang="en-US">
                <a:solidFill>
                  <a:srgbClr val="F3F3F3"/>
                </a:solidFill>
              </a:rPr>
              <a:t>M</a:t>
            </a:r>
            <a:r>
              <a:rPr strike="noStrike" u="none" b="0" cap="none" baseline="0" sz="3000" lang="en-US" i="0">
                <a:solidFill>
                  <a:srgbClr val="F3F3F3"/>
                </a:solidFill>
                <a:latin typeface="Arial"/>
                <a:ea typeface="Arial"/>
                <a:cs typeface="Arial"/>
                <a:sym typeface="Arial"/>
              </a:rPr>
              <a:t>obile, so that your schedule c</a:t>
            </a:r>
            <a:r>
              <a:rPr sz="3000" lang="en-US">
                <a:solidFill>
                  <a:srgbClr val="F3F3F3"/>
                </a:solidFill>
              </a:rPr>
              <a:t>an</a:t>
            </a:r>
            <a:r>
              <a:rPr strike="noStrike" u="none" b="0" cap="none" baseline="0" sz="3000" lang="en-US" i="0">
                <a:solidFill>
                  <a:srgbClr val="F3F3F3"/>
                </a:solidFill>
                <a:latin typeface="Arial"/>
                <a:ea typeface="Arial"/>
                <a:cs typeface="Arial"/>
                <a:sym typeface="Arial"/>
              </a:rPr>
              <a:t> be automatically imported by logging in.</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nvSpPr>
        <p:spPr>
          <a:xfrm>
            <a:off y="274680" x="457200"/>
            <a:ext cy="1142699" cx="8229299"/>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buSzPct val="25000"/>
              <a:buNone/>
            </a:pPr>
            <a:r>
              <a:rPr b="1" sz="3600" lang="en-US">
                <a:solidFill>
                  <a:srgbClr val="FFFFFF"/>
                </a:solidFill>
              </a:rPr>
              <a:t>Software Development Process</a:t>
            </a:r>
          </a:p>
        </p:txBody>
      </p:sp>
      <p:sp>
        <p:nvSpPr>
          <p:cNvPr id="166" name="Shape 166"/>
          <p:cNvSpPr txBox="1"/>
          <p:nvPr/>
        </p:nvSpPr>
        <p:spPr>
          <a:xfrm>
            <a:off y="1600200" x="457200"/>
            <a:ext cy="4967399" cx="8229299"/>
          </a:xfrm>
          <a:prstGeom prst="rect">
            <a:avLst/>
          </a:prstGeom>
          <a:noFill/>
          <a:ln>
            <a:noFill/>
          </a:ln>
        </p:spPr>
        <p:txBody>
          <a:bodyPr bIns="91425" rIns="91425" lIns="91425" tIns="91425" anchor="t" anchorCtr="0">
            <a:noAutofit/>
          </a:bodyPr>
          <a:lstStyle/>
          <a:p>
            <a:pPr algn="l" rtl="0" lvl="0" marR="0">
              <a:lnSpc>
                <a:spcPct val="100000"/>
              </a:lnSpc>
              <a:spcBef>
                <a:spcPts val="0"/>
              </a:spcBef>
              <a:buNone/>
            </a:pPr>
            <a:r>
              <a:rPr sz="1800" lang="en-US">
                <a:solidFill>
                  <a:srgbClr val="F3F3F3"/>
                </a:solidFill>
              </a:rPr>
              <a:t>Planning</a:t>
            </a:r>
          </a:p>
          <a:p>
            <a:pPr algn="l" rtl="0" lvl="0" marR="0" indent="-342900" marL="457200">
              <a:lnSpc>
                <a:spcPct val="100000"/>
              </a:lnSpc>
              <a:spcBef>
                <a:spcPts val="0"/>
              </a:spcBef>
              <a:buClr>
                <a:srgbClr val="F3F3F3"/>
              </a:buClr>
              <a:buSzPct val="100000"/>
              <a:buFont typeface="Arial"/>
              <a:buChar char="●"/>
            </a:pPr>
            <a:r>
              <a:rPr sz="1800" lang="en-US">
                <a:solidFill>
                  <a:srgbClr val="F3F3F3"/>
                </a:solidFill>
              </a:rPr>
              <a:t>Communication </a:t>
            </a:r>
          </a:p>
          <a:p>
            <a:pPr algn="l" rtl="0" lvl="0" marR="0" indent="-342900" marL="457200">
              <a:lnSpc>
                <a:spcPct val="100000"/>
              </a:lnSpc>
              <a:spcBef>
                <a:spcPts val="0"/>
              </a:spcBef>
              <a:buClr>
                <a:srgbClr val="F3F3F3"/>
              </a:buClr>
              <a:buSzPct val="100000"/>
              <a:buFont typeface="Arial"/>
              <a:buChar char="●"/>
            </a:pPr>
            <a:r>
              <a:rPr sz="1800" lang="en-US">
                <a:solidFill>
                  <a:srgbClr val="F3F3F3"/>
                </a:solidFill>
              </a:rPr>
              <a:t>Assigning roles and choosing managers</a:t>
            </a:r>
          </a:p>
          <a:p>
            <a:pPr algn="l" rtl="0" lvl="0" marR="0" indent="-342900" marL="457200">
              <a:lnSpc>
                <a:spcPct val="100000"/>
              </a:lnSpc>
              <a:spcBef>
                <a:spcPts val="0"/>
              </a:spcBef>
              <a:buClr>
                <a:srgbClr val="F3F3F3"/>
              </a:buClr>
              <a:buSzPct val="100000"/>
              <a:buFont typeface="Arial"/>
              <a:buChar char="●"/>
            </a:pPr>
            <a:r>
              <a:rPr sz="1800" lang="en-US">
                <a:solidFill>
                  <a:srgbClr val="F3F3F3"/>
                </a:solidFill>
              </a:rPr>
              <a:t>Planning doc</a:t>
            </a:r>
          </a:p>
          <a:p>
            <a:r>
              <a:t/>
            </a:r>
          </a:p>
          <a:p>
            <a:pPr algn="l" rtl="0" lvl="0" marR="0">
              <a:lnSpc>
                <a:spcPct val="100000"/>
              </a:lnSpc>
              <a:buNone/>
            </a:pPr>
            <a:r>
              <a:rPr sz="1800" lang="en-US">
                <a:solidFill>
                  <a:srgbClr val="F3F3F3"/>
                </a:solidFill>
              </a:rPr>
              <a:t>Requirements</a:t>
            </a:r>
          </a:p>
          <a:p>
            <a:pPr algn="l" rtl="0" lvl="0" marR="0" indent="-342900" marL="457200">
              <a:lnSpc>
                <a:spcPct val="100000"/>
              </a:lnSpc>
              <a:buClr>
                <a:srgbClr val="F3F3F3"/>
              </a:buClr>
              <a:buSzPct val="100000"/>
              <a:buFont typeface="Arial"/>
              <a:buChar char="●"/>
            </a:pPr>
            <a:r>
              <a:rPr sz="1800" lang="en-US">
                <a:solidFill>
                  <a:srgbClr val="F3F3F3"/>
                </a:solidFill>
              </a:rPr>
              <a:t>Functional and Nonfunctional requirements</a:t>
            </a:r>
          </a:p>
          <a:p>
            <a:pPr algn="l" rtl="0" lvl="0" marR="0" indent="-342900" marL="457200">
              <a:lnSpc>
                <a:spcPct val="100000"/>
              </a:lnSpc>
              <a:buClr>
                <a:srgbClr val="F3F3F3"/>
              </a:buClr>
              <a:buSzPct val="100000"/>
              <a:buFont typeface="Arial"/>
              <a:buChar char="●"/>
            </a:pPr>
            <a:r>
              <a:rPr sz="1800" lang="en-US">
                <a:solidFill>
                  <a:srgbClr val="F3F3F3"/>
                </a:solidFill>
              </a:rPr>
              <a:t>Requirements doc</a:t>
            </a:r>
          </a:p>
          <a:p>
            <a:r>
              <a:t/>
            </a:r>
          </a:p>
          <a:p>
            <a:pPr algn="l" rtl="0" lvl="0" marR="0">
              <a:lnSpc>
                <a:spcPct val="100000"/>
              </a:lnSpc>
              <a:buNone/>
            </a:pPr>
            <a:r>
              <a:rPr sz="1800" lang="en-US">
                <a:solidFill>
                  <a:srgbClr val="F3F3F3"/>
                </a:solidFill>
              </a:rPr>
              <a:t>Design</a:t>
            </a:r>
          </a:p>
          <a:p>
            <a:pPr algn="l" rtl="0" lvl="0" marR="0" indent="-342900" marL="457200">
              <a:lnSpc>
                <a:spcPct val="100000"/>
              </a:lnSpc>
              <a:buClr>
                <a:srgbClr val="F3F3F3"/>
              </a:buClr>
              <a:buSzPct val="100000"/>
              <a:buFont typeface="Arial"/>
              <a:buChar char="●"/>
            </a:pPr>
            <a:r>
              <a:rPr sz="1800" lang="en-US">
                <a:solidFill>
                  <a:srgbClr val="F3F3F3"/>
                </a:solidFill>
              </a:rPr>
              <a:t>User interface</a:t>
            </a:r>
          </a:p>
          <a:p>
            <a:pPr algn="l" rtl="0" lvl="0" marR="0" indent="-342900" marL="457200">
              <a:lnSpc>
                <a:spcPct val="100000"/>
              </a:lnSpc>
              <a:buClr>
                <a:srgbClr val="F3F3F3"/>
              </a:buClr>
              <a:buSzPct val="100000"/>
              <a:buFont typeface="Arial"/>
              <a:buChar char="●"/>
            </a:pPr>
            <a:r>
              <a:rPr sz="1800" lang="en-US">
                <a:solidFill>
                  <a:srgbClr val="F3F3F3"/>
                </a:solidFill>
              </a:rPr>
              <a:t>Themeroller</a:t>
            </a:r>
          </a:p>
          <a:p>
            <a:pPr algn="l" rtl="0" lvl="0" marR="0" indent="-342900" marL="457200">
              <a:lnSpc>
                <a:spcPct val="100000"/>
              </a:lnSpc>
              <a:buClr>
                <a:srgbClr val="F3F3F3"/>
              </a:buClr>
              <a:buSzPct val="100000"/>
              <a:buFont typeface="Arial"/>
              <a:buChar char="●"/>
            </a:pPr>
            <a:r>
              <a:rPr sz="1800" lang="en-US">
                <a:solidFill>
                  <a:srgbClr val="F3F3F3"/>
                </a:solidFill>
              </a:rPr>
              <a:t>Design Doc</a:t>
            </a:r>
          </a:p>
          <a:p>
            <a:r>
              <a:t/>
            </a:r>
          </a:p>
          <a:p>
            <a:pPr algn="l" rtl="0" lvl="0" marR="0">
              <a:lnSpc>
                <a:spcPct val="100000"/>
              </a:lnSpc>
              <a:buNone/>
            </a:pPr>
            <a:r>
              <a:rPr sz="1800" lang="en-US">
                <a:solidFill>
                  <a:srgbClr val="F3F3F3"/>
                </a:solidFill>
              </a:rPr>
              <a:t>Implementation</a:t>
            </a:r>
          </a:p>
          <a:p>
            <a:pPr algn="l" rtl="0" lvl="0" marR="0" indent="-342900" marL="457200">
              <a:lnSpc>
                <a:spcPct val="100000"/>
              </a:lnSpc>
              <a:buClr>
                <a:srgbClr val="F3F3F3"/>
              </a:buClr>
              <a:buSzPct val="100000"/>
              <a:buFont typeface="Arial"/>
              <a:buChar char="●"/>
            </a:pPr>
            <a:r>
              <a:rPr sz="1800" lang="en-US">
                <a:solidFill>
                  <a:srgbClr val="F3F3F3"/>
                </a:solidFill>
              </a:rPr>
              <a:t>Building and testing</a:t>
            </a:r>
          </a:p>
          <a:p>
            <a:pPr algn="l" rtl="0" lvl="0" marR="0" indent="-342900" marL="457200">
              <a:lnSpc>
                <a:spcPct val="100000"/>
              </a:lnSpc>
              <a:buClr>
                <a:srgbClr val="F3F3F3"/>
              </a:buClr>
              <a:buSzPct val="100000"/>
              <a:buFont typeface="Arial"/>
              <a:buChar char="●"/>
            </a:pPr>
            <a:r>
              <a:rPr sz="1800" lang="en-US">
                <a:solidFill>
                  <a:srgbClr val="F3F3F3"/>
                </a:solidFill>
              </a:rPr>
              <a:t>User Manual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nvSpPr>
        <p:spPr>
          <a:xfrm>
            <a:off y="274675" x="457200"/>
            <a:ext cy="1144500" cx="8229299"/>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buSzPct val="25000"/>
              <a:buNone/>
            </a:pPr>
            <a:r>
              <a:rPr strike="noStrike" u="none" b="1" cap="none" baseline="0" sz="4200" lang="en-US" i="0">
                <a:solidFill>
                  <a:srgbClr val="FFFFFF"/>
                </a:solidFill>
                <a:latin typeface="Arial"/>
                <a:ea typeface="Arial"/>
                <a:cs typeface="Arial"/>
                <a:sym typeface="Arial"/>
              </a:rPr>
              <a:t>Challenges</a:t>
            </a:r>
          </a:p>
        </p:txBody>
      </p:sp>
      <p:sp>
        <p:nvSpPr>
          <p:cNvPr id="172" name="Shape 172"/>
          <p:cNvSpPr txBox="1"/>
          <p:nvPr/>
        </p:nvSpPr>
        <p:spPr>
          <a:xfrm>
            <a:off y="1610025" x="457375"/>
            <a:ext cy="4967399" cx="8229299"/>
          </a:xfrm>
          <a:prstGeom prst="rect">
            <a:avLst/>
          </a:prstGeom>
          <a:noFill/>
          <a:ln>
            <a:noFill/>
          </a:ln>
        </p:spPr>
        <p:txBody>
          <a:bodyPr bIns="91425" rIns="91425" lIns="91425" tIns="91425" anchor="t" anchorCtr="0">
            <a:noAutofit/>
          </a:bodyPr>
          <a:lstStyle/>
          <a:p>
            <a:pPr algn="l" rtl="0" lvl="0" marR="0">
              <a:lnSpc>
                <a:spcPct val="100000"/>
              </a:lnSpc>
              <a:buNone/>
            </a:pPr>
            <a:r>
              <a:rPr sz="3000" lang="en-US">
                <a:solidFill>
                  <a:srgbClr val="F3F3F3"/>
                </a:solidFill>
              </a:rPr>
              <a:t>Waterfall Method</a:t>
            </a:r>
          </a:p>
          <a:p>
            <a:pPr algn="l" rtl="0" lvl="0" marR="0" indent="-342900" marL="457200">
              <a:lnSpc>
                <a:spcPct val="100000"/>
              </a:lnSpc>
              <a:buClr>
                <a:srgbClr val="F3F3F3"/>
              </a:buClr>
              <a:buSzPct val="100000"/>
              <a:buFont typeface="Arial"/>
              <a:buChar char="●"/>
            </a:pPr>
            <a:r>
              <a:rPr sz="1800" lang="en-US">
                <a:solidFill>
                  <a:srgbClr val="F3F3F3"/>
                </a:solidFill>
              </a:rPr>
              <a:t>Commitments early in the process.  But at the beginning of the semester, you don’t really know what you’re doing.</a:t>
            </a:r>
          </a:p>
          <a:p>
            <a:r>
              <a:t/>
            </a:r>
          </a:p>
          <a:p>
            <a:pPr algn="l" rtl="0" lvl="0" marR="0">
              <a:lnSpc>
                <a:spcPct val="100000"/>
              </a:lnSpc>
              <a:buNone/>
            </a:pPr>
            <a:r>
              <a:rPr sz="3000" lang="en-US">
                <a:solidFill>
                  <a:srgbClr val="F3F3F3"/>
                </a:solidFill>
              </a:rPr>
              <a:t>Team Dynamics</a:t>
            </a:r>
          </a:p>
          <a:p>
            <a:pPr algn="l" rtl="0" lvl="0" marR="0" indent="-342900" marL="457200">
              <a:lnSpc>
                <a:spcPct val="100000"/>
              </a:lnSpc>
              <a:buClr>
                <a:srgbClr val="F3F3F3"/>
              </a:buClr>
              <a:buSzPct val="100000"/>
              <a:buFont typeface="Arial"/>
              <a:buChar char="●"/>
            </a:pPr>
            <a:r>
              <a:rPr sz="1800" lang="en-US">
                <a:solidFill>
                  <a:srgbClr val="F3F3F3"/>
                </a:solidFill>
              </a:rPr>
              <a:t>There are more people to do the work, but communication and productivity can actually suffer because communication is harder and there is more “bystander effect.”</a:t>
            </a:r>
          </a:p>
          <a:p>
            <a:r>
              <a:t/>
            </a:r>
          </a:p>
          <a:p>
            <a:pPr algn="l" rtl="0" lvl="0" marR="0">
              <a:lnSpc>
                <a:spcPct val="100000"/>
              </a:lnSpc>
              <a:buNone/>
            </a:pPr>
            <a:r>
              <a:rPr sz="3000" lang="en-US">
                <a:solidFill>
                  <a:srgbClr val="F3F3F3"/>
                </a:solidFill>
              </a:rPr>
              <a:t>JavaScript</a:t>
            </a:r>
          </a:p>
          <a:p>
            <a:pPr algn="l" rtl="0" lvl="0" marR="0" indent="-342900" marL="457200">
              <a:lnSpc>
                <a:spcPct val="100000"/>
              </a:lnSpc>
              <a:buClr>
                <a:srgbClr val="F3F3F3"/>
              </a:buClr>
              <a:buSzPct val="100000"/>
              <a:buFont typeface="Arial"/>
              <a:buChar char="●"/>
            </a:pPr>
            <a:r>
              <a:rPr sz="1800" lang="en-US">
                <a:solidFill>
                  <a:srgbClr val="F3F3F3"/>
                </a:solidFill>
              </a:rPr>
              <a:t>A lot more complicated than they make it sound in Web I, and the larger the project the more quickly that becomes apparent.  The jQuery libraries are powerful but confusing for beginners (like us).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09050" x="457350"/>
            <a:ext cy="1145100" cx="8229299"/>
          </a:xfrm>
          <a:prstGeom prst="rect">
            <a:avLst/>
          </a:prstGeom>
        </p:spPr>
        <p:txBody>
          <a:bodyPr bIns="91425" rIns="91425" lIns="91425" tIns="91425" anchor="ctr" anchorCtr="0">
            <a:noAutofit/>
          </a:bodyPr>
          <a:lstStyle/>
          <a:p>
            <a:pPr algn="ctr" rtl="0">
              <a:buNone/>
            </a:pPr>
            <a:r>
              <a:rPr b="1" sz="3600" lang="en-US">
                <a:solidFill>
                  <a:schemeClr val="lt1"/>
                </a:solidFill>
              </a:rPr>
              <a:t>Requirements Results</a:t>
            </a:r>
          </a:p>
        </p:txBody>
      </p:sp>
      <p:sp>
        <p:nvSpPr>
          <p:cNvPr id="178" name="Shape 178"/>
          <p:cNvSpPr txBox="1"/>
          <p:nvPr/>
        </p:nvSpPr>
        <p:spPr>
          <a:xfrm>
            <a:off y="1354150" x="642175"/>
            <a:ext cy="5327399" cx="8136900"/>
          </a:xfrm>
          <a:prstGeom prst="rect">
            <a:avLst/>
          </a:prstGeom>
        </p:spPr>
        <p:txBody>
          <a:bodyPr bIns="91425" rIns="91425" lIns="91425" tIns="91425" anchor="t" anchorCtr="0">
            <a:noAutofit/>
          </a:bodyPr>
          <a:lstStyle/>
          <a:p>
            <a:pPr rtl="0" lvl="0">
              <a:buClr>
                <a:schemeClr val="dk1"/>
              </a:buClr>
              <a:buSzPct val="45833"/>
              <a:buFont typeface="Arial"/>
              <a:buNone/>
            </a:pPr>
            <a:r>
              <a:rPr sz="2400" lang="en-US">
                <a:solidFill>
                  <a:srgbClr val="F3F3F3"/>
                </a:solidFill>
              </a:rPr>
              <a:t>Incomplete - </a:t>
            </a:r>
          </a:p>
          <a:p>
            <a:pPr rtl="0" lvl="0" indent="-381000" marL="457200">
              <a:buClr>
                <a:srgbClr val="F3F3F3"/>
              </a:buClr>
              <a:buSzPct val="100000"/>
              <a:buFont typeface="Arial"/>
              <a:buChar char="●"/>
            </a:pPr>
            <a:r>
              <a:rPr sz="2400" lang="en-US">
                <a:solidFill>
                  <a:srgbClr val="F3F3F3"/>
                </a:solidFill>
              </a:rPr>
              <a:t>Sign-in and auto-download of class schedule</a:t>
            </a:r>
          </a:p>
          <a:p>
            <a:pPr rtl="0" lvl="0" indent="-381000" marL="457200">
              <a:buClr>
                <a:srgbClr val="F3F3F3"/>
              </a:buClr>
              <a:buSzPct val="100000"/>
              <a:buFont typeface="Arial"/>
              <a:buChar char="●"/>
            </a:pPr>
            <a:r>
              <a:rPr sz="2400" lang="en-US">
                <a:solidFill>
                  <a:srgbClr val="F3F3F3"/>
                </a:solidFill>
              </a:rPr>
              <a:t>Working notifications</a:t>
            </a:r>
          </a:p>
          <a:p>
            <a:pPr rtl="0" lvl="0" indent="-381000" marL="457200">
              <a:buClr>
                <a:srgbClr val="F3F3F3"/>
              </a:buClr>
              <a:buSzPct val="100000"/>
              <a:buFont typeface="Arial"/>
              <a:buChar char="●"/>
            </a:pPr>
            <a:r>
              <a:rPr sz="2400" lang="en-US">
                <a:solidFill>
                  <a:srgbClr val="F3F3F3"/>
                </a:solidFill>
              </a:rPr>
              <a:t>Removing all assignments for just one class</a:t>
            </a:r>
          </a:p>
          <a:p>
            <a:r>
              <a:t/>
            </a:r>
          </a:p>
          <a:p>
            <a:pPr rtl="0" lvl="0">
              <a:buNone/>
            </a:pPr>
            <a:r>
              <a:rPr sz="2400" lang="en-US">
                <a:solidFill>
                  <a:srgbClr val="F3F3F3"/>
                </a:solidFill>
              </a:rPr>
              <a:t>Completed - </a:t>
            </a:r>
          </a:p>
          <a:p>
            <a:pPr rtl="0" lvl="0" indent="-381000" marL="457200">
              <a:buClr>
                <a:srgbClr val="F3F3F3"/>
              </a:buClr>
              <a:buSzPct val="100000"/>
              <a:buFont typeface="Arial"/>
              <a:buChar char="●"/>
            </a:pPr>
            <a:r>
              <a:rPr sz="2400" lang="en-US">
                <a:solidFill>
                  <a:srgbClr val="F3F3F3"/>
                </a:solidFill>
              </a:rPr>
              <a:t>List of classes</a:t>
            </a:r>
          </a:p>
          <a:p>
            <a:pPr rtl="0" lvl="0" indent="-381000" marL="457200">
              <a:buClr>
                <a:srgbClr val="F3F3F3"/>
              </a:buClr>
              <a:buSzPct val="100000"/>
              <a:buFont typeface="Arial"/>
              <a:buChar char="●"/>
            </a:pPr>
            <a:r>
              <a:rPr sz="2400" lang="en-US">
                <a:solidFill>
                  <a:srgbClr val="F3F3F3"/>
                </a:solidFill>
              </a:rPr>
              <a:t>List of assignments</a:t>
            </a:r>
          </a:p>
          <a:p>
            <a:pPr rtl="0" lvl="1" indent="-381000" marL="914400">
              <a:buClr>
                <a:srgbClr val="F3F3F3"/>
              </a:buClr>
              <a:buSzPct val="100000"/>
              <a:buFont typeface="Arial"/>
              <a:buChar char="○"/>
            </a:pPr>
            <a:r>
              <a:rPr sz="2400" lang="en-US">
                <a:solidFill>
                  <a:srgbClr val="F3F3F3"/>
                </a:solidFill>
              </a:rPr>
              <a:t>viewable by date</a:t>
            </a:r>
          </a:p>
          <a:p>
            <a:pPr rtl="0" lvl="1" indent="-381000" marL="914400">
              <a:buClr>
                <a:srgbClr val="F3F3F3"/>
              </a:buClr>
              <a:buSzPct val="100000"/>
              <a:buFont typeface="Arial"/>
              <a:buChar char="○"/>
            </a:pPr>
            <a:r>
              <a:rPr sz="2400" lang="en-US">
                <a:solidFill>
                  <a:srgbClr val="F3F3F3"/>
                </a:solidFill>
              </a:rPr>
              <a:t>viewable grouped by class</a:t>
            </a:r>
          </a:p>
          <a:p>
            <a:pPr rtl="0" lvl="0" indent="-381000" marL="457200">
              <a:buClr>
                <a:srgbClr val="F3F3F3"/>
              </a:buClr>
              <a:buSzPct val="100000"/>
              <a:buFont typeface="Arial"/>
              <a:buChar char="●"/>
            </a:pPr>
            <a:r>
              <a:rPr sz="2400" lang="en-US">
                <a:solidFill>
                  <a:srgbClr val="F3F3F3"/>
                </a:solidFill>
              </a:rPr>
              <a:t>“Clean slate” / reset button</a:t>
            </a:r>
          </a:p>
          <a:p>
            <a:pPr rtl="0" lvl="0" indent="-381000" marL="457200">
              <a:buClr>
                <a:srgbClr val="F3F3F3"/>
              </a:buClr>
              <a:buSzPct val="100000"/>
              <a:buFont typeface="Arial"/>
              <a:buChar char="●"/>
            </a:pPr>
            <a:r>
              <a:rPr sz="2400" lang="en-US">
                <a:solidFill>
                  <a:srgbClr val="F3F3F3"/>
                </a:solidFill>
              </a:rPr>
              <a:t>UI in place for notifications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nvSpPr>
        <p:spPr>
          <a:xfrm>
            <a:off y="274680" x="457200"/>
            <a:ext cy="1142639" cx="8229239"/>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buSzPct val="25000"/>
              <a:buNone/>
            </a:pPr>
            <a:r>
              <a:rPr b="1" sz="4200" lang="en-US">
                <a:solidFill>
                  <a:srgbClr val="FFFFFF"/>
                </a:solidFill>
              </a:rPr>
              <a:t>Demonstration</a:t>
            </a:r>
          </a:p>
        </p:txBody>
      </p:sp>
      <p:pic>
        <p:nvPicPr>
          <p:cNvPr id="184" name="Shape 184"/>
          <p:cNvPicPr preferRelativeResize="0"/>
          <p:nvPr/>
        </p:nvPicPr>
        <p:blipFill>
          <a:blip r:embed="rId3"/>
          <a:stretch>
            <a:fillRect/>
          </a:stretch>
        </p:blipFill>
        <p:spPr>
          <a:xfrm>
            <a:off y="2154037" x="2915862"/>
            <a:ext cy="3311924" cx="33119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nvSpPr>
        <p:spPr>
          <a:xfrm>
            <a:off y="274680" x="457200"/>
            <a:ext cy="1142639" cx="8229239"/>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buSzPct val="25000"/>
              <a:buNone/>
            </a:pPr>
            <a:r>
              <a:rPr strike="noStrike" u="none" b="1" cap="none" baseline="0" sz="3600" lang="en-US" i="0">
                <a:solidFill>
                  <a:srgbClr val="FFFFFF"/>
                </a:solidFill>
                <a:latin typeface="Arial"/>
                <a:ea typeface="Arial"/>
                <a:cs typeface="Arial"/>
                <a:sym typeface="Arial"/>
              </a:rPr>
              <a:t>Conclusion</a:t>
            </a:r>
          </a:p>
        </p:txBody>
      </p:sp>
      <p:sp>
        <p:nvSpPr>
          <p:cNvPr id="190" name="Shape 190"/>
          <p:cNvSpPr txBox="1"/>
          <p:nvPr/>
        </p:nvSpPr>
        <p:spPr>
          <a:xfrm>
            <a:off y="1600200" x="457200"/>
            <a:ext cy="4967280" cx="8229239"/>
          </a:xfrm>
          <a:prstGeom prst="rect">
            <a:avLst/>
          </a:prstGeom>
          <a:noFill/>
          <a:ln>
            <a:noFill/>
          </a:ln>
        </p:spPr>
        <p:txBody>
          <a:bodyPr bIns="91425" rIns="91425" lIns="91425" tIns="91425" anchor="t" anchorCtr="0">
            <a:noAutofit/>
          </a:bodyPr>
          <a:lstStyle/>
          <a:p>
            <a:pPr algn="l" rtl="0" lvl="0" marR="0" indent="-419100" marL="457200">
              <a:lnSpc>
                <a:spcPct val="100000"/>
              </a:lnSpc>
              <a:spcBef>
                <a:spcPts val="0"/>
              </a:spcBef>
              <a:buClr>
                <a:srgbClr val="F3F3F3"/>
              </a:buClr>
              <a:buSzPct val="100000"/>
              <a:buFont typeface="Arial"/>
              <a:buChar char="●"/>
            </a:pPr>
            <a:r>
              <a:rPr sz="3000" lang="en-US">
                <a:solidFill>
                  <a:srgbClr val="F3F3F3"/>
                </a:solidFill>
              </a:rPr>
              <a:t>RU Agenda application</a:t>
            </a:r>
          </a:p>
          <a:p>
            <a:pPr algn="l" rtl="0" lvl="0" marR="0" indent="-419100" marL="457200">
              <a:lnSpc>
                <a:spcPct val="100000"/>
              </a:lnSpc>
              <a:spcBef>
                <a:spcPts val="0"/>
              </a:spcBef>
              <a:buClr>
                <a:srgbClr val="F3F3F3"/>
              </a:buClr>
              <a:buSzPct val="100000"/>
              <a:buFont typeface="Arial"/>
              <a:buChar char="●"/>
            </a:pPr>
            <a:r>
              <a:rPr sz="3000" lang="en-US">
                <a:solidFill>
                  <a:srgbClr val="F3F3F3"/>
                </a:solidFill>
              </a:rPr>
              <a:t>Challenges and Unmet requirements </a:t>
            </a:r>
          </a:p>
          <a:p>
            <a:pPr algn="l" rtl="0" lvl="0" marR="0" indent="-419100" marL="457200">
              <a:lnSpc>
                <a:spcPct val="100000"/>
              </a:lnSpc>
              <a:spcBef>
                <a:spcPts val="0"/>
              </a:spcBef>
              <a:buClr>
                <a:srgbClr val="F3F3F3"/>
              </a:buClr>
              <a:buSzPct val="100000"/>
              <a:buFont typeface="Arial"/>
              <a:buChar char="●"/>
            </a:pPr>
            <a:r>
              <a:rPr sz="3000" lang="en-US">
                <a:solidFill>
                  <a:srgbClr val="F3F3F3"/>
                </a:solidFill>
              </a:rPr>
              <a:t>Future Additions</a:t>
            </a:r>
          </a:p>
          <a:p>
            <a:pPr algn="just" rtl="0" lvl="1" indent="-419100" marL="914400">
              <a:buClr>
                <a:srgbClr val="F3F3F3"/>
              </a:buClr>
              <a:buSzPct val="100000"/>
              <a:buFont typeface="Arial"/>
              <a:buChar char="○"/>
            </a:pPr>
            <a:r>
              <a:rPr sz="3000" lang="en-US">
                <a:solidFill>
                  <a:srgbClr val="F3F3F3"/>
                </a:solidFill>
              </a:rPr>
              <a:t>Login</a:t>
            </a:r>
          </a:p>
          <a:p>
            <a:pPr algn="just" rtl="0" lvl="1" indent="-419100" marL="914400">
              <a:buClr>
                <a:srgbClr val="F3F3F3"/>
              </a:buClr>
              <a:buSzPct val="100000"/>
              <a:buFont typeface="Arial"/>
              <a:buChar char="○"/>
            </a:pPr>
            <a:r>
              <a:rPr sz="3000" lang="en-US">
                <a:solidFill>
                  <a:srgbClr val="F3F3F3"/>
                </a:solidFill>
              </a:rPr>
              <a:t>Download Schedule</a:t>
            </a:r>
          </a:p>
          <a:p>
            <a:pPr algn="just" rtl="0" lvl="1" indent="-419100" marL="914400">
              <a:buClr>
                <a:srgbClr val="F3F3F3"/>
              </a:buClr>
              <a:buSzPct val="100000"/>
              <a:buFont typeface="Arial"/>
              <a:buChar char="○"/>
            </a:pPr>
            <a:r>
              <a:rPr sz="3000" lang="en-US">
                <a:solidFill>
                  <a:srgbClr val="F3F3F3"/>
                </a:solidFill>
              </a:rPr>
              <a:t>Notifications </a:t>
            </a:r>
          </a:p>
          <a:p>
            <a:r>
              <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nvSpPr>
        <p:spPr>
          <a:xfrm>
            <a:off y="130225" x="2742850"/>
            <a:ext cy="5631900" cx="3657600"/>
          </a:xfrm>
          <a:prstGeom prst="rect">
            <a:avLst/>
          </a:prstGeom>
        </p:spPr>
        <p:txBody>
          <a:bodyPr bIns="91425" rIns="91425" lIns="91425" tIns="91425" anchor="ctr" anchorCtr="0">
            <a:noAutofit/>
          </a:bodyPr>
          <a:lstStyle/>
          <a:p>
            <a:pPr algn="ctr">
              <a:buNone/>
            </a:pPr>
            <a:r>
              <a:rPr sz="40000" lang="en-US">
                <a:solidFill>
                  <a:srgbClr val="434343"/>
                </a:solidFill>
                <a:latin typeface="Cambria"/>
                <a:ea typeface="Cambria"/>
                <a:cs typeface="Cambria"/>
                <a:sym typeface="Cambria"/>
              </a:rPr>
              <a:t>?</a:t>
            </a:r>
          </a:p>
        </p:txBody>
      </p:sp>
      <p:sp>
        <p:nvSpPr>
          <p:cNvPr id="196" name="Shape 196"/>
          <p:cNvSpPr/>
          <p:nvPr/>
        </p:nvSpPr>
        <p:spPr>
          <a:xfrm>
            <a:off y="5262876" x="1596300"/>
            <a:ext cy="583499" cx="59514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buSzPct val="25000"/>
              <a:buNone/>
            </a:pPr>
            <a:r>
              <a:rPr sz="3000" lang="en-US">
                <a:solidFill>
                  <a:srgbClr val="FBFBFB"/>
                </a:solidFill>
                <a:latin typeface="Cambria"/>
                <a:ea typeface="Cambria"/>
                <a:cs typeface="Cambria"/>
                <a:sym typeface="Cambria"/>
              </a:rPr>
              <a:t>(Any questions?)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