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472c3559d936d161055276afc79c17f9e25dc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78e7d2ebbc83dcf5a12da5cb176283f5bd0e6e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ae9ef52273bcf0b33ad30b8d96b66d0643b3bb5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52e5b6cff43171afe3ceb90273646c28b97b8b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62347ca31156e57e845532f4326292275f9f2d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d9e07c8633262bc3a261414fd3bd896543ee362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481d2c15d4c5c85dfa3b6d0bcf301221528c8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5905fac988c18e52e160b97a2281d238e2719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5c95f80f7cb3d182a51f289a388aa0163cf9e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f5a3be4fddfe71ea2e3fbe61558e93df05205e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47ea3d67a4c013c42c47d1274a0025157a0505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2022594fbb9d8dc5124a7473d78431fcb17d243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69f64978597d72769de61813a86d595a01ccfba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af51c3e198470e0540c17a6951fbfe3c505790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1dc8b8437863fde9683e2022a72667debb2944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656b11ddfd948f4610f8d453f58097d11eb6bd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714301cc37b84906a11f6a25b6479822fe09ec4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466f34fc117b40210b06dba8008bd83751cf34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95ce759ebe3d07137d519a382519f4809fcc4e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5ad78c25c87038bad1af46bb34ded12c1a1e3c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e25238a044e1c74085e0a9707e1a0399f4b0dda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496a269feaa2ce666cb024eb0ca3fcf35a72e3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d6da73b26516194bb59c38affc4f32b714cda9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118c46873c80e28af6bd45dc55b74f734777cd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d09c1986b8969a22ec8b4ee3b8624fb8051cefc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c9161c0d0f3e5449fdbd3ad2af26fc7faa8012c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4dfad9b3eb7c8fadebea73746fa243b9139271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934d7d13f66d93370937d4d002b98cc71ed44c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94c8caf1c0c85b3bd2a6e372f03d1d77d58e8e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40b411a3e86cf2acac37a020d88111ad368f148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8a3c84df7692f754cb395b96e7ee38dfee7096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f5d7a572b2f94090b0a4346ade81c6f2d125c3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db3e10cc788b241c2219e624c40e84959c84c3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d2550aed5fe935b73325388f46038ac101708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5ff2416964506fe686d7484d4a23615b5cdd90c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72500aa9f0b0140d51eca6dc655a5bb9559e5b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fff12768d646c7d4baead5a0dd28147ea2afa8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96c1a00d5eb973cee4bc486ec5ad52429c3e7f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2023-10-31T07:45:46Z</dcterms:modified>
</cp:coreProperties>
</file>