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71f96a19051bad830edefda5cf2dae2e4b00f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2bf847adb6a3a01d891b63786c2aff65a231d0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8d6c1ef9baefa0985f8f8ecbea17fed7653a5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4ef2aaea8445d66cabcb3b152623afe4f14b6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67ebe5f6cd43fc92b8e309525a2b15a7a9480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2812a582e97e392cb7899acd08e55b3648d1f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1ecac58a95163960ba2c281d92010c9c4ee42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0967d4db901c833eac42af4277559e80128b45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00d3f0054792c29121a5c786dcff4bad7e988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f8dd2d83765991db9b2fea5bf3d135af5bba3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467490e4f704e6d128f38d63b1566e8e277cb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8f41611e06fd85be5cbec877bd64733aa9a1e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dbecebc1c0842f16d8bcb3057fd184f32679f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e5e76de59fb8354b3aadfc255d3da4aa1c68d2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62020358411fe2812b02a8148cc7543c66e0e09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90463a1b134c1b067bb315a1fba6c69fb877c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760427d714eb671f2a4596bbea78dded76e8c4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984bf2082587181a77abf8e2239bdf676d2ea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1c413f10496fca6976f319ec10470409fcb4f8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ee706845f8f54735f4105bffce55117252208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c83f9140001ba0b7cce5881b0c48c7878fd215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5977a77c15adb8d1f8122222ff6042d5f7ad8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a2033ac52f1c51fe7632b964451b3d398087a5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394ebb5c5414b6773f3f3db8b40fbc6112867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6f7d1a7d5a177035c20e48d5196eaade7330fc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f2273c603f83533e828aa9ef806c08cedc3c2f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e535d50a6da321054a14e3bacc66e11431237f5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13861ca0787c753ddbfd07851e87312490bad0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a1582cdda93cb6ca05f0857ebc7c35e07feaf6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b844a5c3de643ffaf6c77bd571539c9e5b5982b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dc3598897d8de7f73239541eaf098625f1cf9e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58c08d2adfc9956f894a9c8078a054007e708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c4035f06d7ac88ea25a90cd85d3e8177cb309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1abfc41aa43d7e0cc0f35bf4033828ddd55c13b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c9cd60998bdcb099fcf6629ac86093dbcdadf6f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adaf398eeb269d514bac9cb11bd6d3d9e03d09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c459c62d2b95fc80c8fb30cf23d6ebdbe26a32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37cfd8e0f3add663dab8de8cd3bc7c76a836cd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60ccb04f4668535916c7f8936a89571eba707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65eb651b9ec43ad92cb34520006feb32a1292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ce6ba209a6cc7dbd396a02df29edfcf5741ec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abb69cb0adcdc8ef424f0fedaa767d357dd5a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145a36eb7cefb3deee5736353e710111f44c94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0eb8289bf3815facf0043e809b7020eec9c1b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2024-10-28T10:21:51Z</dcterms:modified>
</cp:coreProperties>
</file>