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2" Type="http://schemas.openxmlformats.org/package/2006/relationships/metadata/thumbnail" Target="docProps/thumbnail.jpeg"/>
<Relationship Id="rId1" Type="http://schemas.openxmlformats.org/officeDocument/2006/relationships/officeDocument" Target="ppt/presentation.xml"/>
<Relationship Id="rId4" Type="http://schemas.openxmlformats.org/officeDocument/2006/relationships/extended-properties" Target="docProps/app.xml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Relationship Id="rId7" Type="http://schemas.openxmlformats.org/officeDocument/2006/relationships/slide" Target="slides/slide2.xml"/>
<Relationship Id="rId8" Type="http://schemas.openxmlformats.org/officeDocument/2006/relationships/slide" Target="slides/slide3.xml"/>
<Relationship Id="rId9" Type="http://schemas.openxmlformats.org/officeDocument/2006/relationships/slide" Target="slides/slide4.xml"/>
<Relationship Id="rId10" Type="http://schemas.openxmlformats.org/officeDocument/2006/relationships/slide" Target="slides/slide5.xml"/>
<Relationship Id="rId11" Type="http://schemas.openxmlformats.org/officeDocument/2006/relationships/slide" Target="slides/slide6.xml"/>
<Relationship Id="rId12" Type="http://schemas.openxmlformats.org/officeDocument/2006/relationships/slide" Target="slides/slide7.xml"/>
<Relationship Id="rId13" Type="http://schemas.openxmlformats.org/officeDocument/2006/relationships/slide" Target="slides/slide8.xml"/>
<Relationship Id="rId14" Type="http://schemas.openxmlformats.org/officeDocument/2006/relationships/slide" Target="slides/slide9.xml"/>
<Relationship Id="rId15" Type="http://schemas.openxmlformats.org/officeDocument/2006/relationships/slide" Target="slides/slide10.xml"/>
<Relationship Id="rId16" Type="http://schemas.openxmlformats.org/officeDocument/2006/relationships/slide" Target="slides/slide11.xml"/>
<Relationship Id="rId17" Type="http://schemas.openxmlformats.org/officeDocument/2006/relationships/slide" Target="slides/slide12.xml"/>
<Relationship Id="rId18" Type="http://schemas.openxmlformats.org/officeDocument/2006/relationships/slide" Target="slides/slide13.xml"/>
<Relationship Id="rId19" Type="http://schemas.openxmlformats.org/officeDocument/2006/relationships/slide" Target="slides/slide14.xml"/>
<Relationship Id="rId20" Type="http://schemas.openxmlformats.org/officeDocument/2006/relationships/slide" Target="slides/slide15.xml"/>
<Relationship Id="rId21" Type="http://schemas.openxmlformats.org/officeDocument/2006/relationships/slide" Target="slides/slide16.xml"/>
<Relationship Id="rId22" Type="http://schemas.openxmlformats.org/officeDocument/2006/relationships/slide" Target="slides/slide17.xml"/>
<Relationship Id="rId23" Type="http://schemas.openxmlformats.org/officeDocument/2006/relationships/slide" Target="slides/slide18.xml"/>
<Relationship Id="rId24" Type="http://schemas.openxmlformats.org/officeDocument/2006/relationships/slide" Target="slides/slide19.xml"/>
<Relationship Id="rId25" Type="http://schemas.openxmlformats.org/officeDocument/2006/relationships/slide" Target="slides/slide20.xml"/>
<Relationship Id="rId26" Type="http://schemas.openxmlformats.org/officeDocument/2006/relationships/slide" Target="slides/slide21.xml"/>
<Relationship Id="rId27" Type="http://schemas.openxmlformats.org/officeDocument/2006/relationships/slide" Target="slides/slide22.xml"/>
<Relationship Id="rId28" Type="http://schemas.openxmlformats.org/officeDocument/2006/relationships/slide" Target="slides/slide23.xml"/>
<Relationship Id="rId29" Type="http://schemas.openxmlformats.org/officeDocument/2006/relationships/slide" Target="slides/slide24.xml"/>
<Relationship Id="rId30" Type="http://schemas.openxmlformats.org/officeDocument/2006/relationships/slide" Target="slides/slide25.xml"/>
<Relationship Id="rId31" Type="http://schemas.openxmlformats.org/officeDocument/2006/relationships/slide" Target="slides/slide26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31419-F786-464F-8D16-A8FA9B228E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8ADA2F-1231-BC43-9CB7-217C1964CA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8A291-D391-4A44-9C2C-B4E7C4D34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302B0-7E3C-F545-AB3D-E7539D75B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9E828-2486-E740-86B4-81E9D48D7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968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07B0C-6EF3-2E45-BD23-33798CF06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2859D3-1F96-D24F-B553-9A642D2E9E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2661E-737A-7A4E-BCF0-D8E605872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E3337E-399F-C040-8E62-BA4EEAA70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A06CD5-7E3B-8E43-A3FB-2930BA231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824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637907-CCE6-2841-BB69-04FDA5931E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A9B85E-F76E-0F4E-B554-1BC9A8288B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623221-4877-F24D-9151-38F0978E3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5D75EF-4722-7746-AF41-9618841AA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4E9140-D2F7-914A-8A61-7600A19FF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624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4978D-7E8E-244F-87CF-DCAAAC9C3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D5D0F-0F78-0241-9805-475597D95C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042B8-767B-DD4D-B3CB-D914A808D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574888-FA50-794E-8464-B40782054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F40604-5638-244C-83DD-A53476E00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861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5F7A2-E979-1143-B568-29172AF55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E424BC-1957-B547-8EC0-539AF2638A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163FCE-7B84-C840-8829-EF59B9991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62AA23-E6D6-B34A-BE59-FC9045159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DF0CC0-8370-3D44-B9B8-716E78A5D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02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0DC29-212D-4946-88C2-FDB1A3725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E5580-A4D0-AD4D-9FE6-5B61217A08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CA0321-F5F5-3D47-B2F3-538D0F9F83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D7786B-42E8-2D43-B4CF-943EBF945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C83A34-70F7-1A45-930D-255C38F7D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F53BFC-60D3-BB48-96A5-B2D9DAC01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977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BA671-4710-C945-B91B-278AF18CE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DDA9EF-FCD8-4D43-A360-18056E2C29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658753-D33D-FA4D-A861-82010504B2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4310F8-AFD2-9C45-BBCA-74E63A249E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765311-48E1-C24F-8C18-78FD493512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9D0A8F-ACE1-2F46-8C70-A065C895D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90BFF7-F3E2-594D-8E75-CC7A7F3FA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E30F4D-6472-EF45-BFD3-0BB5F06F1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073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A9DB8-17BE-F34A-8C74-7AEA2D56A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A603E3-D290-4C40-A4FB-3D745A339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8A9869-E5B7-8643-A8C1-E625351B5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08E6A9-7A50-224C-A3E6-1DE6B8C6E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569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F759B7-2E2B-C44F-8330-2F5C20C42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7787B3-85BF-694F-A36F-362640913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B8F665-B619-194A-BEB4-16FBBFCCB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105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62FA8-E091-D249-A97C-FF210AF1B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69001-C6D5-7847-AEE4-62622639E3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CB4F7B-AAC1-9549-A2EC-F546B55A9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A8A538-49EB-CE41-8C99-35AB4B19B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D03D2F-3A6B-7E47-AB8C-77348B1B5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5E3E02-4B5C-1D46-B24E-C44502AAD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955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870BB-FF63-D64C-B300-63C6692BA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031879-228E-2E4A-B157-FCF9AFA6FF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316E41-4B27-814B-8E04-1D692527FD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D3FA3B-7BFF-A148-B006-7505B9B4D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31F8B4-3CF6-FA4C-AA4D-14C017D6B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BECC93-1982-4A4F-A669-2E414F958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105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A7DA20-5759-774D-B4BE-D36F18069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396CF8-E1E5-384C-94CA-600A6C3EAE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78A990-0624-2D44-ACB9-10BF1C7F88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C84C83-717C-4E47-AD04-EAD7706A69A9}" type="datetimeFigureOut">
              <a:rPr lang="en-US" smtClean="0"/>
              <a:t>2/25/21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B3290D-8E9F-6D4A-8011-98F86B9D02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5632F9-0A28-4C40-B8AD-41101FB19E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34DDE0-8D9E-9D49-A545-48CF20040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761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0fa32c9d33c39ff3bd4b43e7f0f92e7128da77bc.png"/>
</Relationships>

</file>

<file path=ppt/slides/_rels/slide1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3a94403a7e36e70b78c9bd7edf48e7484853f458.png"/>
</Relationships>

</file>

<file path=ppt/slides/_rels/slide1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317a9486b35f82154ba944afb53f65f303d916f5.png"/>
</Relationships>

</file>

<file path=ppt/slides/_rels/slide1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6b80dd2824fa7f30c79cbe11b778e86d45113600.png"/>
</Relationships>

</file>

<file path=ppt/slides/_rels/slide1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9baab68521de388a66bea830cf87d97392c7a82e.png"/>
</Relationships>

</file>

<file path=ppt/slides/_rels/slide1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b3e32ef48fe1de389e60ca91ecfbda2339ce6e3c.png"/>
</Relationships>

</file>

<file path=ppt/slides/_rels/slide1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040029406c9024d330bd023d8fa6258bab04f299.png"/>
</Relationships>

</file>

<file path=ppt/slides/_rels/slide1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9b9e5450b6bd11fd9f5720c5a28e0dc10fc9eefa.png"/>
</Relationships>

</file>

<file path=ppt/slides/_rels/slide1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9f61c1e4b73a8bf65bb624c75c7994805770c5a2.png"/>
</Relationships>

</file>

<file path=ppt/slides/_rels/slide1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6c1e455e0b6d8282e199f5f34984e2e8c79bf38c.png"/>
</Relationships>

</file>

<file path=ppt/slides/_rels/slide1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699e47c2b0309e897fd2de218105cdee7ad06457.png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d72c8735bc26f9c51273c16e1bc95d4911ba3da6.png"/>
</Relationships>

</file>

<file path=ppt/slides/_rels/slide2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f1874352734d14069bae6e9cf4ac883ebe86cf31.png"/>
</Relationships>

</file>

<file path=ppt/slides/_rels/slide2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0a5d77068f258f5c774fef17d615d4df0433a6a7.png"/>
</Relationships>

</file>

<file path=ppt/slides/_rels/slide2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eb0a6d23860ce5746c0311af13e78013abeaa66c.png"/>
</Relationships>

</file>

<file path=ppt/slides/_rels/slide2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901c0e2379d94038146ea655fcb1d9133bf4c4ae.png"/>
</Relationships>

</file>

<file path=ppt/slides/_rels/slide2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9e8f90ec2c3677acb6347698827b0f1c53772eb6.png"/>
</Relationships>

</file>

<file path=ppt/slides/_rels/slide2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9993994773431e411a5997616f0ce5e9c9c6c61f.png"/>
</Relationships>

</file>

<file path=ppt/slides/_rels/slide2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8c6d5eb2b705a44f77075b53ff3c4ca107097e37.png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477048c0a04578ddaabf5d2c26492c04f68a7797.png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83c0b5b81103c9b059b2e0587546d6b17c0fc480.png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dcdaa2a00979673aaac87043daccfc485f012ad6.png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d37daad217bacdbc570662d27aaedc9a5d412274.png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be8a4328b8911386422ad66e1de6d7085c749921.png"/>
</Relationships>

</file>

<file path=ppt/slides/_rels/slide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05c7f3f5a9f9d89d83b33688cd3fe393ad8ebf5c.png"/>
</Relationships>

</file>

<file path=ppt/slides/_rels/slide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Relationship Id="rId2" Type="http://schemas.openxmlformats.org/officeDocument/2006/relationships/image" Target="../media/0984cbf09a5a059d7ce0b6533bea49bcf735790a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cstate="print"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 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Microsoft Office User</dc:creator>
  <cp:lastModifiedBy/>
  <cp:revision>5</cp:revision>
  <dcterms:created xsi:type="dcterms:W3CDTF">2021-02-25T16:50:42Z</dcterms:created>
  <dcterms:modified xsi:type="dcterms:W3CDTF">2024-10-30T10:16:40Z</dcterms:modified>
</cp:coreProperties>
</file>