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2c039a8503c313218fd2143f81fad39b9c715c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d4b2c73f9ae9369813468d876987d5d9050f00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cc9223bf37bee35f76e945f983f5db6735fe44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498a1aae3e1fe5f2c72e449fc1d6c95a894bd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898df329ed71dfa3d51781fb840814e8d3869d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5a1bb8008bd03d3d04ec3ec5322df71b8b9be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372c5333cb198b8b0cb9b1a6c78ae9bec8cf3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a075d15b8147955035189173e4952e4de49fc4e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38370bcb8f145c6b2af9e4073b212a9889e59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d4c1c08c0aee7d4a8e62fa959f550561eb6b1b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fbe91c731f57416849db1d09fa0b33a6d5816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a1c3de3c8cdcf1149948d14a757b004122d02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0a6084030c39826a68d81ef7d7db12d19041c5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d10e2610392d7cd783df47d303b742d6840de4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d17308a7a2d5857004cdca2d13602104db64d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560b4f504586f83ec342f959db4745ce80928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f7ead43a72460e07565d2965803ffe0532022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2024-11-04T09:53:48Z</dcterms:modified>
</cp:coreProperties>
</file>