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59a340aa5e1cc0973c10aec00479531d5fbe87b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5ec117586a5bfba313e47d512395a49c781679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3930202169e11d923ab997eff1c8b19539f11b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53a9e18fe7a13e3f25d4a956e7e8a97b37eaa8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aceef5afb468c1f83dac578b1273d3d47169d4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e673eaf6fc9c4011ce695a6e2e316c6f4f3b7c2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df64bd0c70f504bfe9fb02e98e92313dd9ac902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7f7daf4a986d32a3bf70b04ede97bebc0ae0001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92b60e8deb9389a7684842b81d95c0c6cc86c2b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795a069f15b388fd0ac2b6a38f8334c120fb233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52330581da5321509574538fae7b83cde0ff884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da4b431a24e6b40611827a5a1bf50f0c9af481b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c411670ab701489c2d5bef7d9c7664ac6456f21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1c706b038e2b5346b4b67a5f92f6bce482f8dba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ec6fd38bf6396e1968b0f320106fec1a60c362a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5dd0621439feb48033aea33dadf1f8665c001a4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4ac34875937957b5e7d4b687eafa63c5a9938e5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7cb145e3eb3d3ac4eac4201453d48459e65b372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a9b465c8c82e9e73d01041bd2fa04009c797f6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0df1aef2fe0c37bf79f8ff146ac2ff2b40fbec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428600a53c2aca7ea93d2d40ace3e433dafea5a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7209063de75c1f59690066a9674dc399cc9c5ed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7efaa5062582dadcd005c363e8e919a5fa8916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317c86d156e125ee33dc9601a2f45d40139979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0e1fd2adf61a8b8414b7b22c6a42aeed658a8e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d0d5b3d2ca071ce7bf8f54b9e7159fc13abb1c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2023-09-25T12:59:39Z</dcterms:modified>
</cp:coreProperties>
</file>