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2dd9a89eea719f86ac5c57b8ee37e9a0d6fe5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206e801e4f90d1662e89bd089582a5704bf6b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73b633658c3d0dd56d52aca14cc868d725e29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65105fd582006bcdc52cba746be211b64293c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1a26de2c283346f170481b7ffd272fdb16ae3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42b0ccd314864ed718b6f842b49e460fb7fd9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e99ccde9e1b33c22858ef9cb87675ddb83c4f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a39256ed788453e402e705150759372216b35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9ccb4f647da5af5c074d41fa3940907ffc321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c1c12064e4804ff82d9c96090667f9377fbdc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2f5f527a82facc1e5e09a35d08e1e60b26f72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8ad872719818baa3c04afe735a21fe4357049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9cd673f4a20251674ec362f4dbd80505b0ded7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7f3056be784c3bbcd47dc858e55c4cda565c1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50f3eee81b31b8839a56e11efe702a3526767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ccd55c73b8b5c9d1222d08d755629687095c2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17882a9712e314100e0d47a245f2120633ff2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2648cbbebdf674659fdfd149c258707ab9576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7521cffb5e5f054e44f80af74c62c6c3008c1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1b69cc641fba6160d459567a91d4292abdd6d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b2e726c6b10738a8dfe5885e0ac155190dce4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7f9e48e7fdee50a5cd91e0d93c602140a63fb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b3ec00de6945501e683eb7e8bb6e1cd74e33c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ba47bbc5cba2d066c5d59659824f6e5b3dd04c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f52a3bffb28eef6cfa71b802c9de711175697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1f9997818816b4f91c21e72b9e3dbe20f45e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2024-04-30T09:54:41Z</dcterms:modified>
</cp:coreProperties>
</file>