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aae7daaa7a70b2e8989491c4237c27ba316168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d144aa24943561ce126769ef2439b5a31c9d7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845844b8d7626caa6a2e49e1212958bd13f48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8cf4600e05d91e96decd68b451e5e570f32e1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96508adbd6ee52c0633dbe1cb1d88458e8233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425b2f5f9d321b9a053045b595a17e707ff4b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a1de98378ebf01ceff0b2ffec6f0130f36184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de8f32776ede1b1bc270fe81f7729eb90300e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853d07e7c635fc98529bba332bfb50c2c76da0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e41d32d43089bf09be1726b3646f5b180bce2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2024-02-15T11:12:51Z</dcterms:modified>
</cp:coreProperties>
</file>