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Relationship Id="rId11" Type="http://schemas.openxmlformats.org/officeDocument/2006/relationships/slide" Target="slides/slide6.xml"/>
<Relationship Id="rId12" Type="http://schemas.openxmlformats.org/officeDocument/2006/relationships/slide" Target="slides/slide7.xml"/>
<Relationship Id="rId13" Type="http://schemas.openxmlformats.org/officeDocument/2006/relationships/slide" Target="slides/slide8.xml"/>
<Relationship Id="rId14" Type="http://schemas.openxmlformats.org/officeDocument/2006/relationships/slide" Target="slides/slide9.xml"/>
<Relationship Id="rId15" Type="http://schemas.openxmlformats.org/officeDocument/2006/relationships/slide" Target="slides/slide10.xml"/>
<Relationship Id="rId16" Type="http://schemas.openxmlformats.org/officeDocument/2006/relationships/slide" Target="slides/slide11.xml"/>
<Relationship Id="rId17" Type="http://schemas.openxmlformats.org/officeDocument/2006/relationships/slide" Target="slides/slide12.xml"/>
<Relationship Id="rId18" Type="http://schemas.openxmlformats.org/officeDocument/2006/relationships/slide" Target="slides/slide13.xml"/>
<Relationship Id="rId19" Type="http://schemas.openxmlformats.org/officeDocument/2006/relationships/slide" Target="slides/slide14.xml"/>
<Relationship Id="rId20" Type="http://schemas.openxmlformats.org/officeDocument/2006/relationships/slide" Target="slides/slide15.xml"/>
<Relationship Id="rId21" Type="http://schemas.openxmlformats.org/officeDocument/2006/relationships/slide" Target="slides/slide16.xml"/>
<Relationship Id="rId22" Type="http://schemas.openxmlformats.org/officeDocument/2006/relationships/slide" Target="slides/slide17.xml"/>
<Relationship Id="rId23" Type="http://schemas.openxmlformats.org/officeDocument/2006/relationships/slide" Target="slides/slide18.xml"/>
<Relationship Id="rId24" Type="http://schemas.openxmlformats.org/officeDocument/2006/relationships/slide" Target="slides/slide19.xml"/>
<Relationship Id="rId25" Type="http://schemas.openxmlformats.org/officeDocument/2006/relationships/slide" Target="slides/slide20.xml"/>
<Relationship Id="rId26" Type="http://schemas.openxmlformats.org/officeDocument/2006/relationships/slide" Target="slides/slide21.xml"/>
<Relationship Id="rId27" Type="http://schemas.openxmlformats.org/officeDocument/2006/relationships/slide" Target="slides/slide22.xml"/>
<Relationship Id="rId28" Type="http://schemas.openxmlformats.org/officeDocument/2006/relationships/slide" Target="slides/slide23.xml"/>
<Relationship Id="rId29" Type="http://schemas.openxmlformats.org/officeDocument/2006/relationships/slide" Target="slides/slide24.xml"/>
<Relationship Id="rId30" Type="http://schemas.openxmlformats.org/officeDocument/2006/relationships/slide" Target="slides/slide25.xml"/>
<Relationship Id="rId31" Type="http://schemas.openxmlformats.org/officeDocument/2006/relationships/slide" Target="slides/slide26.xml"/>
<Relationship Id="rId32" Type="http://schemas.openxmlformats.org/officeDocument/2006/relationships/slide" Target="slides/slide27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1419-F786-464F-8D16-A8FA9B228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ADA2F-1231-BC43-9CB7-217C1964C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8A291-D391-4A44-9C2C-B4E7C4D3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302B0-7E3C-F545-AB3D-E7539D75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9E828-2486-E740-86B4-81E9D48D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6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7B0C-6EF3-2E45-BD23-33798CF0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859D3-1F96-D24F-B553-9A642D2E9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2661E-737A-7A4E-BCF0-D8E60587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3337E-399F-C040-8E62-BA4EEAA7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06CD5-7E3B-8E43-A3FB-2930BA23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2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37907-CCE6-2841-BB69-04FDA5931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9B85E-F76E-0F4E-B554-1BC9A8288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23221-4877-F24D-9151-38F0978E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D75EF-4722-7746-AF41-9618841A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E9140-D2F7-914A-8A61-7600A19F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2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978D-7E8E-244F-87CF-DCAAAC9C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5D0F-0F78-0241-9805-475597D95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042B8-767B-DD4D-B3CB-D914A808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74888-FA50-794E-8464-B4078205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40604-5638-244C-83DD-A53476E0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6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F7A2-E979-1143-B568-29172AF5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424BC-1957-B547-8EC0-539AF2638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63FCE-7B84-C840-8829-EF59B999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AA23-E6D6-B34A-BE59-FC904515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F0CC0-8370-3D44-B9B8-716E78A5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DC29-212D-4946-88C2-FDB1A372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5580-A4D0-AD4D-9FE6-5B61217A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A0321-F5F5-3D47-B2F3-538D0F9F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7786B-42E8-2D43-B4CF-943EBF94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83A34-70F7-1A45-930D-255C38F7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53BFC-60D3-BB48-96A5-B2D9DAC0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7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A671-4710-C945-B91B-278AF18C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DA9EF-FCD8-4D43-A360-18056E2C2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58753-D33D-FA4D-A861-82010504B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310F8-AFD2-9C45-BBCA-74E63A249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765311-48E1-C24F-8C18-78FD49351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D0A8F-ACE1-2F46-8C70-A065C895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0BFF7-F3E2-594D-8E75-CC7A7F3F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30F4D-6472-EF45-BFD3-0BB5F06F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7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9DB8-17BE-F34A-8C74-7AEA2D56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603E3-D290-4C40-A4FB-3D745A33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A9869-E5B7-8643-A8C1-E625351B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8E6A9-7A50-224C-A3E6-1DE6B8C6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6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759B7-2E2B-C44F-8330-2F5C20C4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787B3-85BF-694F-A36F-36264091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8F665-B619-194A-BEB4-16FBBFCC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0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2FA8-E091-D249-A97C-FF210AF1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69001-C6D5-7847-AEE4-62622639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B4F7B-AAC1-9549-A2EC-F546B55A9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8A538-49EB-CE41-8C99-35AB4B19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03D2F-3A6B-7E47-AB8C-77348B1B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E3E02-4B5C-1D46-B24E-C44502AA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5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70BB-FF63-D64C-B300-63C6692B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31879-228E-2E4A-B157-FCF9AFA6F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16E41-4B27-814B-8E04-1D692527F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3FA3B-7BFF-A148-B006-7505B9B4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1F8B4-3CF6-FA4C-AA4D-14C017D6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ECC93-1982-4A4F-A669-2E414F95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0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7DA20-5759-774D-B4BE-D36F1806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96CF8-E1E5-384C-94CA-600A6C3EA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8A990-0624-2D44-ACB9-10BF1C7F8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3290D-8E9F-6D4A-8011-98F86B9D0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632F9-0A28-4C40-B8AD-41101FB19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6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a19d5f61d8497467f040755e43de1de64334095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2e7e53e4e2cdc20dd2a77d500c779b4eefc8825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7219028a9e6b93579f56e1dc5849a6fe7631175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036467891f1520aaad903925d2d04223818726d2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621bb0daa9242a87df782b09a34a2273851a32d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4561d5c64e7233cfc72b162aadf37f86aab317f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f0b40618e2c7d6093d8b1dd5b04572a10f9a6b7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030096806d1ec5301ff094e23878c769e5817e9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e253c5ae09c6c216943bb2bd342e2043193b904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050111de13816f95e9d7a5b33f0694282c0cbf8.png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5797f543c229c5ab059773137781785d4ad162c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83ff795ef1d2c1540b7ec38e372d6f74db073424.png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83f19637de11c908c1eb2632aab37ad65ef04fe7.png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993765739d5afba5c86bb6d5adb784b3970d055.png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b7f74a77af37aa994324a9909e4f082c8d96125.png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d7abe5a5249e6d69370cfa3ee92d747ff09ef92.png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8206d230d1a3cdaf996f0dfaaf42be7a2c2b3a2.png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7307c46699c03f57689b0540d7f0b640110dc47.png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858ae27d953f7b379e094c532ae032925bff18b.png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918c7361606560519d21f5c948978b457d065cf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2f2526c8d0e8dc597e8ccbecf88a4d94443d465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7084d296a967844dfb56bef95922d4daa656e8f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0900e72021ce72890eacc5f43f3ba1b3251a7c60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f9e25be004b2d1c9c161a8ba5d876fcc5a94069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9cbe29b6932b5271fef30994ac0ecdc398dfbc0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8a210a53ac61bdb1d0dbd725bbb2168c8d42ea62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ca065caed43b0861ac1f7bb1bd41e51d1419818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/>
  <cp:revision>5</cp:revision>
  <dcterms:created xsi:type="dcterms:W3CDTF">2021-02-25T16:50:42Z</dcterms:created>
  <dcterms:modified xsi:type="dcterms:W3CDTF">2024-09-30T10:20:42Z</dcterms:modified>
</cp:coreProperties>
</file>