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b240caa7ab90ac712073514f2bc81f9bd67300f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d820c019705fda0d8ab8540f6079f69750703c3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375aa68f700a9d604a7f03172a63f3199c02e5b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3b1ca05dabf6ea3b935d6445d472dd94da4a757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04875a7c607e213080f49654a3a537384ef9432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79fc3ff83a2d3d16bdadad95b08d2640243aaec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2b2475078a907467e5a37566ab1a3b1ace36ce5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dd11b0e9b1d0ec41dd8a6cd0c05892eaa22e8eb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a5b5d05b9287592c92116b502a9f52cf6f2182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396e0fdec23656a329a3acc05d5861c8229ba81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717321f6737bfd0c606123ffe00029e6bce757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3e6e957e79e8c130657a852c5a6085bab5d56d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baefc66febce0d97fa6735653632dba57751d14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983646ae50db08e7b3a2c26ad47d2e3453ca2d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65eaa78cae5739198f91deb607545e14d56d2a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10823277f1110cb8125647772e6a21bdaeecefb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082e0e882cf8491b2b2025e179c955f2c309578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48d4e90fb4b9e9cd9ba504b159a41262c4ce431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2024-11-13T09:44:23Z</dcterms:modified>
</cp:coreProperties>
</file>