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347d953064049de733f4a719f7428262b1f8c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9ca5900131857738bbaa9300113a6cabdec6a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aac997786c2fd73e16560f7586e10d05350577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1dd84c73d2d575351973952bb0561a7d4399f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54796071a9b7402b52708f3cca589b789730e1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95d8ed42f84055fdd4c051f2fbb07e72e7a22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d95b242169146b2ed8483cce16af3a5faa1c8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d201f3c1f71cfd43e04f4d9c82920c958d66d3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63c50b972acb01f2165581d396faaf55cb7993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d2d5a83bb999a140de52d7a91adb377399135a5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7e2913c277b394e8c3e130c33141d4039e2fc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4528b4f52efaa7a919eac9966b207cff706678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a11bbdf1ac8177356d5509d1634705124f55a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88b6f94001ed0b24ecfd57818ecaebe658c4d2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1cbf4557a45197de8bc01f0eb6c2c268959341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da18e6b2816cd08c712cae6f8d3d44cc4d6f4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176caa32a415c8d6d378d20bdf871b477195b72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a98e2cb4c4e716ae8cb6124a51dc1aacb8ae27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41aa4d9e02554cd0085ee3397003fb13a871d5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f5eb7f748168c79a58a83d83dace9dc429b387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82984f24f03d773601e4b255c0c6f2b38ca9fd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c44d0285ddc35acee1b787a84678aaf5ad9a5f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54abbbca2352254db10765404c63274ee5fb9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063f286a9f7b4d0ea751979ea35671151791e8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f324a63aa06a95c578e3a96f671015a2dd10ab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27e7e935aeba035fee9ae95b3715eaed96006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1b0191ab4a13d857188deed6946490a64ea1a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2f617631da28035e4632bbee8f3577afc2f70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d702d9a4ce320872398fbdc47ba322e6dba084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2024-04-23T11:04:36Z</dcterms:modified>
</cp:coreProperties>
</file>