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31F0-44CD-4E41-A23E-2F4D3BECC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E175-AB72-4BF6-9401-82188653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F364-56C0-4F99-A376-4AD5077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FF99-17E9-4A56-999D-29599D9B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1FBD-9897-4F6F-A963-306C1D63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4366-F5EE-45EC-A3AD-5BD383C0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E9A5-3334-4A42-A1CC-57F3DD138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9DF3-9BB1-4B34-B2F3-8F9ADCBB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A035-F19A-4F80-9B3F-EEA0FAD1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3825-E9AF-4A61-BA95-407F692F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58622-3A5E-43FB-AA5A-BDCA7C900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CF592-2730-4A11-A71A-5C7D39ACD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58FB5-DEA9-45D1-8845-227E4DEE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09639-2CED-47FA-B47F-FC5D6682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B30A-23F2-4AE8-A8FF-8C04DF4C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5DB2-549F-4470-9E4E-2FB935A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1D35-A537-471F-913C-C9B95245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44D8-2482-4315-9BDB-43388CB2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F1DB-9C61-44FD-8577-E6709BD0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E2D2-1D67-4D43-8301-11F6847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4A2C-559B-4452-B92C-8B708E00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F263-4C7F-4784-B5EC-06042571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7FF6-A3A2-4881-A299-DDE254BC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69DB-C3A5-462C-94C7-918186A3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95DA-31CD-42BC-AF0E-A648B9BD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357A-8427-41F2-8643-E30CEA72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9F9A-0E35-487E-A2C4-0AF35CD7F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997C-0EED-445F-8745-232E43E8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EAFE-F2AD-4270-87E2-43CBB0CA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388EC-1D12-4C7A-A130-3673673D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33181-2A51-4B6F-8B46-F6376662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9C3A-23F2-49DD-8910-2868B2EC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7A459-020D-46DC-B5B2-4430E383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BD878-FB16-4485-88E2-8BAE8430E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FF129-8510-4422-90C9-DA157D719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2F640-0DCF-479A-AACA-D3587D30B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409BC-CD18-4674-B34F-0AE2522E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8C84-5F1F-45DC-9D37-C8B40CAE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5D439-C151-412A-8FE3-63150E51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6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644B-89F4-4835-A56B-09486679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A30AC-2CEA-4480-BF7D-809AE640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8575-4BB7-47F0-9995-69D3FDC4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6EAD1-F37B-4709-8F73-A24BB207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570F-FBFF-4C57-BBA8-6D67850C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5251C-B652-41BC-B560-FBADCE53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72C46-D1E5-48A1-9D27-250A8772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475E-3B33-4C6E-AAC4-5015B23C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808D-166B-45B3-96E7-9C0AD153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E9149-B1A0-46D9-B074-810658F11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2400-C532-4FBC-93D7-A44B4FC1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63474-DF79-4C47-970A-729765F5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D527-5714-4D28-BE20-858416B9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CD64-19D6-406E-A350-B66CDCB6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F653F-904A-4E80-8C69-88E719BC5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E5B63-2A01-42E1-9ED1-29E11DF3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EA49C-C761-4A7A-9D83-187C4B34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394BC-A1EC-405E-8A8E-50AD9740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D95E-0691-494E-A352-AE1EBCC5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1E97F-9E56-4D71-82F2-E6B85A20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BC608-83A8-4D3F-A652-6B32DD4E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2637-DD24-4DF5-8773-2CC3E25D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3694-F151-4853-834F-5EC2007200E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F4C17-0525-482F-9EC7-4968C4F9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E52D-7909-4B4B-AB95-E2B850FA0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EE5D-4A0E-4F6F-9994-6F246BA2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63961EF-CD75-46FA-B07B-DB87D03CA546}"/>
              </a:ext>
            </a:extLst>
          </p:cNvPr>
          <p:cNvGrpSpPr/>
          <p:nvPr/>
        </p:nvGrpSpPr>
        <p:grpSpPr>
          <a:xfrm>
            <a:off x="1186545" y="1828800"/>
            <a:ext cx="10171606" cy="3200400"/>
            <a:chOff x="1186545" y="1828800"/>
            <a:chExt cx="10171606" cy="3200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757299-DD57-4630-99ED-5F6B1543B670}"/>
                </a:ext>
              </a:extLst>
            </p:cNvPr>
            <p:cNvGrpSpPr/>
            <p:nvPr/>
          </p:nvGrpSpPr>
          <p:grpSpPr>
            <a:xfrm>
              <a:off x="1186545" y="1828800"/>
              <a:ext cx="3200400" cy="3200400"/>
              <a:chOff x="990600" y="1828800"/>
              <a:chExt cx="3200400" cy="32004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EA159B3-2594-449F-924D-EA21BADC27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1828800"/>
                <a:ext cx="3200400" cy="3200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FB6923-261D-4103-9DF4-536B099DDA89}"/>
                  </a:ext>
                </a:extLst>
              </p:cNvPr>
              <p:cNvSpPr txBox="1"/>
              <p:nvPr/>
            </p:nvSpPr>
            <p:spPr>
              <a:xfrm>
                <a:off x="2664821" y="4414539"/>
                <a:ext cx="1434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logical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8CC337-094F-4BCB-B7CD-2DE77ABF7A1F}"/>
                </a:ext>
              </a:extLst>
            </p:cNvPr>
            <p:cNvGrpSpPr/>
            <p:nvPr/>
          </p:nvGrpSpPr>
          <p:grpSpPr>
            <a:xfrm>
              <a:off x="4672148" y="1828800"/>
              <a:ext cx="3200400" cy="3200400"/>
              <a:chOff x="4724400" y="1828800"/>
              <a:chExt cx="3200400" cy="32004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4F6AC57-E46B-41E1-84BE-9EB9E9939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400" y="1828800"/>
                <a:ext cx="3200400" cy="3200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58B70-6FA6-417B-B184-C2970504465C}"/>
                  </a:ext>
                </a:extLst>
              </p:cNvPr>
              <p:cNvSpPr txBox="1"/>
              <p:nvPr/>
            </p:nvSpPr>
            <p:spPr>
              <a:xfrm>
                <a:off x="6522719" y="4414539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factor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1CE0200-0C6E-4AE5-B477-27CEAAB8A2E3}"/>
                </a:ext>
              </a:extLst>
            </p:cNvPr>
            <p:cNvGrpSpPr/>
            <p:nvPr/>
          </p:nvGrpSpPr>
          <p:grpSpPr>
            <a:xfrm>
              <a:off x="8157751" y="1828800"/>
              <a:ext cx="3200400" cy="3200400"/>
              <a:chOff x="8458200" y="1828800"/>
              <a:chExt cx="3200400" cy="32004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5882429-262C-4D6E-81DD-E50B3D1AA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8200" y="1828800"/>
                <a:ext cx="3200400" cy="3200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C080C-ECEB-4B1C-8C02-022CCC11A04C}"/>
                  </a:ext>
                </a:extLst>
              </p:cNvPr>
              <p:cNvSpPr txBox="1"/>
              <p:nvPr/>
            </p:nvSpPr>
            <p:spPr>
              <a:xfrm>
                <a:off x="10010505" y="3983652"/>
                <a:ext cx="16480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/>
                  <a:t>integer,</a:t>
                </a:r>
              </a:p>
              <a:p>
                <a:pPr algn="r"/>
                <a:r>
                  <a:rPr lang="en-US" sz="2800" b="1" dirty="0"/>
                  <a:t>double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88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46DF6C-64A1-4893-BB1F-B403EA78F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94" y="987812"/>
            <a:ext cx="3657600" cy="36576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8B159C-3126-4917-B419-41989438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94" y="987812"/>
            <a:ext cx="3657600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04E17E-3888-4DE6-BD7D-85AB5CD018DB}"/>
              </a:ext>
            </a:extLst>
          </p:cNvPr>
          <p:cNvSpPr txBox="1"/>
          <p:nvPr/>
        </p:nvSpPr>
        <p:spPr>
          <a:xfrm>
            <a:off x="3933394" y="987812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Four 1D atomic 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9B304-69A4-4206-A60B-560F7F8433F6}"/>
              </a:ext>
            </a:extLst>
          </p:cNvPr>
          <p:cNvSpPr txBox="1"/>
          <p:nvPr/>
        </p:nvSpPr>
        <p:spPr>
          <a:xfrm>
            <a:off x="9000309" y="987812"/>
            <a:ext cx="2248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/>
              <a:t>data.frame</a:t>
            </a:r>
            <a:r>
              <a:rPr lang="en-US" sz="2800" b="1" dirty="0"/>
              <a:t>/</a:t>
            </a:r>
          </a:p>
          <a:p>
            <a:pPr algn="ctr"/>
            <a:r>
              <a:rPr lang="en-US" sz="2800" b="1" dirty="0"/>
              <a:t>  </a:t>
            </a:r>
            <a:r>
              <a:rPr lang="en-US" sz="2800" b="1" dirty="0" err="1"/>
              <a:t>tibble</a:t>
            </a:r>
            <a:endParaRPr lang="en-US" sz="28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5B6166-9E11-4729-B943-31BFC4C641F5}"/>
              </a:ext>
            </a:extLst>
          </p:cNvPr>
          <p:cNvCxnSpPr/>
          <p:nvPr/>
        </p:nvCxnSpPr>
        <p:spPr>
          <a:xfrm>
            <a:off x="7249886" y="2795451"/>
            <a:ext cx="107115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8CE7-C271-4CCD-99D3-5CBF2EFB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5F21-85CF-4458-B7CD-DD53F184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7D74A-CAE4-470C-9BD9-6F092D10D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94" y="987812"/>
            <a:ext cx="36576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1D7B-71CC-44EC-805A-7D3C2906576B}"/>
              </a:ext>
            </a:extLst>
          </p:cNvPr>
          <p:cNvSpPr txBox="1"/>
          <p:nvPr/>
        </p:nvSpPr>
        <p:spPr>
          <a:xfrm>
            <a:off x="9000309" y="987812"/>
            <a:ext cx="2248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/>
              <a:t>data.frame</a:t>
            </a:r>
            <a:r>
              <a:rPr lang="en-US" sz="2800" b="1" dirty="0"/>
              <a:t>/</a:t>
            </a:r>
          </a:p>
          <a:p>
            <a:pPr algn="ctr"/>
            <a:r>
              <a:rPr lang="en-US" sz="2800" b="1" dirty="0"/>
              <a:t>  </a:t>
            </a:r>
            <a:r>
              <a:rPr lang="en-US" sz="2800" b="1" dirty="0" err="1"/>
              <a:t>tibble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322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Megahed, Fadel M Dr.</dc:creator>
  <cp:lastModifiedBy>Megahed, Fadel M Dr.</cp:lastModifiedBy>
  <cp:revision>8</cp:revision>
  <dcterms:created xsi:type="dcterms:W3CDTF">2022-01-23T12:54:43Z</dcterms:created>
  <dcterms:modified xsi:type="dcterms:W3CDTF">2022-01-24T03:53:05Z</dcterms:modified>
</cp:coreProperties>
</file>