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f5fff4614de18d00ef5b0be7771e4455fbb3eb9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81b72d21f072aa893a69d07317564222cd08399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56d159ce004d645b472a9f81f21584797c72f7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c1be465dc85028387a5fd01fc745c9ed32508e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24d312fae528adf6f94bd37ea728ddfa7f8abb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b322a2ce4f30ee7b3355557790e4250efafbf7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3d330aa34436f243af2d863ce07507acb30d45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7ade16934fb8516267ed6d797eec194c1169388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41c7137994c8a429dcc8faf1fcb51a9e431194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40cdd95d3df030094d60877df2bc50a5c0812f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064e1ff733f5310a2678519b795bf56b401a5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2024-09-17T13:34:54Z</dcterms:modified>
</cp:coreProperties>
</file>