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85cc31778f215a2a5f661465232b9e41df51c7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0c0e4fc35c0e52593a43cd00c0848e178f16768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0b754aeaf12e4e2c5f96df1bb20f3dc36a5e507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8b8c3c2eaa2cf15206220814a67fb252621a53e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adf04256e2df26b4b1454820f74b39940be53d2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e1f11136c6fa00562eb12f871a4ddabd20e4e81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66950d505762843f787a599288c837a8ee66336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eaf741823d1ffbbfb4dcd9a5d74e3091e7f4ea8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43cf5194c45579257a0465bc85b00f254a2c45a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a04eeb0bdb75898444022f1e1eed6927cb4ee0f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56a7e4f226158f4f22772c454c532f3d1973d6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7ff215fc73b2ece718bccec9789d137be5edd35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68e9fd4b57f1004619b1c16fdaf251dbd8fdcd5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81e72210125c9a2d283af6672f1926f914d7007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a7621650782207e372f7bff309291d0b0f714cb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fe8a893d560beec5de295ec7140f05d5d387f75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66cb19ee693526c7b0ad5e46f44e9cfb4454a3b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0cf394ec10ade65b930e331acb8731f3cabe081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a32ceea793e5b045a907be84cf544d7e4e34cc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83bd0de7beae42dc0d4bbb58a427db8c314a42a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e131d78035f3603f2ef5402d7f06e703183908e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6fccbebc10d9a4e32002d11383d28e0cdd9074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f813d3f4dd51ca29f9abd949666b97eb97542c2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c26744ace75b298dc91f741de350294659c6358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752c93e1b7b525d5b097a6e88a211033c4225e9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074be816546c843c7bec01bc268ccea5e78615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f3a7372b094e9cb883765f78ad7f1142f188e8b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d7abd7bebe5ec490cd63e1161555a1ff2ec49ab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6d1af56d1e685d93839ebe9006ddad247477d0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ff2b8f0a33590fcf538af051a81d4cb455fbf0a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8dd14d3013dc93ce97c0dc97c8fbdb2ad8e5eb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876d89194b3b23e08e7acfa3baf5c87a5deb79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2024-09-03T12:58:56Z</dcterms:modified>
</cp:coreProperties>
</file>