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Relationship Id="rId39" Type="http://schemas.openxmlformats.org/officeDocument/2006/relationships/slide" Target="slides/slide34.xml"/>
<Relationship Id="rId40" Type="http://schemas.openxmlformats.org/officeDocument/2006/relationships/slide" Target="slides/slide35.xml"/>
<Relationship Id="rId41" Type="http://schemas.openxmlformats.org/officeDocument/2006/relationships/slide" Target="slides/slide36.xml"/>
<Relationship Id="rId42" Type="http://schemas.openxmlformats.org/officeDocument/2006/relationships/slide" Target="slides/slide37.xml"/>
<Relationship Id="rId43" Type="http://schemas.openxmlformats.org/officeDocument/2006/relationships/slide" Target="slides/slide38.xml"/>
<Relationship Id="rId44" Type="http://schemas.openxmlformats.org/officeDocument/2006/relationships/slide" Target="slides/slide39.xml"/>
<Relationship Id="rId45" Type="http://schemas.openxmlformats.org/officeDocument/2006/relationships/slide" Target="slides/slide40.xml"/>
<Relationship Id="rId46" Type="http://schemas.openxmlformats.org/officeDocument/2006/relationships/slide" Target="slides/slide41.xml"/>
<Relationship Id="rId47" Type="http://schemas.openxmlformats.org/officeDocument/2006/relationships/slide" Target="slides/slide42.xml"/>
<Relationship Id="rId48" Type="http://schemas.openxmlformats.org/officeDocument/2006/relationships/slide" Target="slides/slide43.xml"/>
<Relationship Id="rId49" Type="http://schemas.openxmlformats.org/officeDocument/2006/relationships/slide" Target="slides/slide44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715a18d5a2c0974b0336f68fba45893e8921519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451f481abecfbd260f4348e6d1ba6a4820959cb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90d42ba8645e3496cd1f1eb2f4c5cb31133f3df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8a0f1d8526e266cefc23a3d7650d4a60ee79065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03f8d8a023a13fe2193f2270d1d1a4bd3a93159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f48acde258edce7392280da119eb0bb487d3410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cccb03e86f6d185baae18e2a636dd1285ceea38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c60c038446b27c5b8a507d4e5b57e8ebf329981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ed202d0fe2d3dba32f6a70b4c0805180a8aafa8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8007c79ac9069343e54d15729c27738eb6156cf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c1e2131f7cfc7c4c220417aae925a6539b8e2f9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3e1c0def829e736f0a39fa40b11cc5a5994aaaf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c6a826a5aa59de9fcc2ac50dc28ed75a8baec5e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7bf24c54a46326b4eb4993679538a956d9effdf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7132ee1634a9ecc3d8c568b9b453a490c025d862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c8d6bfda767ebe49249bcd43694ff3bab66bd8c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23439da1818299b587bee47f36c977b5f901a87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3786a38dfaa183cb28b8c8904d6925a98df1880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5005be4eb01dc873cdd4275d045335c210713e7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8ef07331c07de257c206a774e6254055710fc22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854608f98f89042c22b9f44121d008a67451865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beb3a9306a377c40a83721ce2809d834798a9fa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db60aa3942419d7ae86d216b4bd079542a3851a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f3bfbb807b4d97d5f7e69e9f924439b216d7048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0e56e1a7104c05feabe27eb329e4d420089240e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1ab71c958d75c953f3e7ac3b378ec0869d8b2db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7c5b7dd4b613508b47a20c3768e8dd634556d9a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c3aa5fba2efa6be475ec1b898c0d739d6eb5413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0572a0312e37115d5c226fe44a4cd4220e4e4e8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c6d28a9c696f0f6c34b4b9f2871cd7edea86e06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9ea1f8c1a8884ceb8e4981e48fb6c7fe33cdb1b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f48bab911014069d4a51ba7003aa51954069c34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4762dbc22dbba55940f90e667f9104e3ad1216d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001c77da568a3ef4dcf41ee26fabd9fa26965cd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4a41b71c625eb3c2a3b86283b6700a77a7969f9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2879911fbe07dc7b92d6ef178eb39b5f02cd933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786217ee5f3b9d9992baa13faab3b82f351400b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d18e3289538e9b91b8418f346cb63823803120e.png"/>
</Relationships>

</file>

<file path=ppt/slides/_rels/slide4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85eee15764ebd5480aa1c70f26354fd31526b29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8053a1f0422158e61eaf6193331f96077d04b40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51c1c687a749980c44b9a07cb6a493e9f095eb3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5a6c9f1a24dbed8704cb6a61b354f3cf8f8c7e3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c2504dce78330e2c3f80b41662c29d93cd98815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36170a9198d2a0e25cba76e26fa6c8f557d2f1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2023-10-25T19:17:06Z</dcterms:modified>
</cp:coreProperties>
</file>