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74ae15b2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64bedb0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3f68733a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5608694c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72cf51d8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6e7b4d07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40cc7ab2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1d0345d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7ae0a8e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138e34bf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1688311f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1e737301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75577374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52a74d67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6c585828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328b3ee0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70959dc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4f934b18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3b29796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27cb435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1958722f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26b920c3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27877b3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6d0227cf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122f37ee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4a70107b6b11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2022-09-11T13:06:36Z</dcterms:modified>
</cp:coreProperties>
</file>