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1a7ea26ea5ac84db44c045b97db13a2dda9a3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b8a210e34db89f28d4cfd83e448518a985a5b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3724b65a0fbc679bd28f088d3d7ee4d885c867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c82f1c63a968931e535fc9eaf810b9f976fc0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5023bd69531ddb65454020d9da89722e4dd72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8f787c6bc50be7827d9539bc2474cbe70b186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bacee5c22e58bfd363ed330e0361ce8ca1844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4dc0c2f5cadf1b8166d8834331a0658ef27f0a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0d26bc8c285d73640dce490e955bb83bfb034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c6a325d5c5139fdf9374faac0c4b1ffda6375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2c43fd381e0b7f7eec2b4c9f7532eb699dcca3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1b0ac800de77cd25aad775ac32ea0bf8e49958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5f563fc0034b6e67c7ef87adacac3b2d3ffe2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1e3cb90cc691661d791fc200ec3b8ad225365e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49d8e8e4237fb4747e841b354d030822eae24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f5744b599952287f2a4794df926d89b75f06a4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a7cea55475f57fc35dce46026682c7bfc3f464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5dce281f63af2f6019c0eb19649bd18f0ccbc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1e763d67751b25500105615d6328b180186fd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0b6e385cf7a0f87d9325fb86482c05fca0dc9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793c8ec7d21ebc3f675c7e5fb82dc537686ed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5c7b1f3b3f7e71e3a821e96d25c1ecc03b3f5b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6b3060f6dc03e6de397dc2b77cf35b64501b1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9854d4c30bf3796cd04db86d158f0bc6f256c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890c31fde3513c2cbb3fca42d549a9ae2c130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89a3cf38f17696955ab565b0f120bb9d3f0c8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2023-10-03T07:44:16Z</dcterms:modified>
</cp:coreProperties>
</file>