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Relationship Id="rId32" Type="http://schemas.openxmlformats.org/officeDocument/2006/relationships/slide" Target="slides/slide27.xml"/>
<Relationship Id="rId33" Type="http://schemas.openxmlformats.org/officeDocument/2006/relationships/slide" Target="slides/slide28.xml"/>
<Relationship Id="rId34" Type="http://schemas.openxmlformats.org/officeDocument/2006/relationships/slide" Target="slides/slide29.xml"/>
<Relationship Id="rId35" Type="http://schemas.openxmlformats.org/officeDocument/2006/relationships/slide" Target="slides/slide30.xml"/>
<Relationship Id="rId36" Type="http://schemas.openxmlformats.org/officeDocument/2006/relationships/slide" Target="slides/slide31.xml"/>
<Relationship Id="rId37" Type="http://schemas.openxmlformats.org/officeDocument/2006/relationships/slide" Target="slides/slide32.xml"/>
<Relationship Id="rId38" Type="http://schemas.openxmlformats.org/officeDocument/2006/relationships/slide" Target="slides/slide3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f2262af092b44eb13bced26d36053c2efc62bf7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e3ccf735fea51fae91acb69fe318b60aa37b106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47d975b0ba07951cdd0e4625c80c85358eaf40c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e883c2ab3e36289ae1f9e020d1c5d69037bbc14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0c402bbf9bad581da93f47e488c637f40efdf9e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23e83a287cdabac1f5962b7e6983addfc146983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cb15b36aff96cf86a00f4d5ac799410e00dc3a7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e1db3b9b6a28139d810349b3f419cfd56afa474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7028ea7691719d63e5049fe4e6897536b4b2f84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ee584c9193caf8a2b78fd14f80bfcb218f2afcf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67cd304fdf28fd76631b7dc6e28ae6093c0f98a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24d848e385ffbfa013ad2812ac074bc26c374ee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1276d5f5c023a44a4b208385d7df87bd362c9f7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f46c189ed8147e4ce5f2b35c612d12e952d150d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29f664ce0e40bcca1f1626e2e279681a6124a9e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4302652a36395305216bdc5f1b89bcfded4f076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bc603e814e16692a3088d7ededc08d78c5699ac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815160c9e2888305ab25508cb298b38672416fb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b5bda539356da913304c62e50fda16d14c4448c.png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5d1803792f59019172d85b5c31ea0355bf01134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cd0904f1d510fb745305b59bf9a27529dfaa746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4a40d2d68c1dcfcf81839d42308d975a03b27b9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c8bfb80a4351b4c1241b03b3f9ea448c45482f11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e1d17478c0f8af5479f39a9744792cc0adebdb2.png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26683fc824360802e4fa6131394e436a85619c8e.png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fc2a916ddfa1ad64e9c0d18ec096f80cbc4dd00.png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0fef8fc3de0d55e0c6a73817f6b6562539b5fb4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5c3fe9b412db4fa406d9379970ee94864f97ffb7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7784be917d6485e79b8248e1fc0e4fbf23df1c4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b4d4286a1970d9c0827375f64f22470be1a571f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16f2e3a0a42a17cb02685000ba8db2fa64fec515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aae14acb68a625593f2ed0ed899fffaf66cbf6a4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b70e0667bb39367261e1f486bb3cc288cd9b1e8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2024-02-06T09:08:09Z</dcterms:modified>
</cp:coreProperties>
</file>