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2aeb60e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a184f1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651535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42d70c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733379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925c92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ee834a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7475b6b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b3182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7fa1341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d89730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a862a15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ef6298a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78f2765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510439d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408c591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411b10d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2e976c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adb29ee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c30353d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2bb4735e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5325d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42e4cde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8394031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5f3867fb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4973388d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eb78ff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e2c2f72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6cd570af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e8e53af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68ac50f6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2489b44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fc6c8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6b181242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11d83b84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665565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a6338de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6edd563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7e923f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37933038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592461b5372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2022-11-14T07:48:12Z</dcterms:modified>
</cp:coreProperties>
</file>