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13243f6e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58f43c2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240d2092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348753c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7400775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76a57f2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342409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7ac2614e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284a5c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1b7d6ce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1d381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7ac85d83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5d40290f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66b82ac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3f0d5fff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7ec723e1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b0b4ecf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157c4a95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555e7cc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2c8b4c7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140113a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67174b1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500e750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41be511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5536f2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6813e04a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2022-09-20T15:12:54Z</dcterms:modified>
</cp:coreProperties>
</file>