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1bf68538a2c74a22bd4e3afd519b3e52eafaa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f5d9f76277415a60fa5d8e9c5a6b77bb6205b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b129963ec85b3d93ea14248d5a1640da2e1d8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72bb0005eac199dc17041bab5baefbbcad5ff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36f1d5ba334464ea8a30ba38d6adeab323d2e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ec4ac69c380bdbe35471a7ac894954e9ff5c78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ef2c22e4161e90256a1f69bcb103f96d7f4a5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3c58a6b3323a4347dfa6464c372f26a3ca126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c295104dcf041b0365d4d94d23a729d267fb9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ae0e8559a44cb8b3236b38b18208b63cf8d46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2023-09-13T13:22:08Z</dcterms:modified>
</cp:coreProperties>
</file>