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5cc31778f215a2a5f661465232b9e41df51c7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c0e4fc35c0e52593a43cd00c0848e178f1676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b754aeaf12e4e2c5f96df1bb20f3dc36a5e50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8b8c3c2eaa2cf15206220814a67fb252621a53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df04256e2df26b4b1454820f74b39940be53d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1f11136c6fa00562eb12f871a4ddabd20e4e8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c14280192752b6a28a1c514077db5cff50dfe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af741823d1ffbbfb4dcd9a5d74e3091e7f4ea8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3cf5194c45579257a0465bc85b00f254a2c45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04eeb0bdb75898444022f1e1eed6927cb4ee0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6a7e4f226158f4f22772c454c532f3d1973d6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d85dd00963c0e3966b986cb457f47fb26d4b048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a57aa13f69b5ae9be58d78e05471b103403984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6f7bcd76e5351af8d434d5e873fae594c9b4e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124ef52ae6791e27a0b11eaab2438bdc50f68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e8a893d560beec5de295ec7140f05d5d387f75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6cb19ee693526c7b0ad5e46f44e9cfb4454a3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cf394ec10ade65b930e331acb8731f3cabe08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a32ceea793e5b045a907be84cf544d7e4e34c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85110638595452ff2fe08e6438e52b992735b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131d78035f3603f2ef5402d7f06e703183908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fccbebc10d9a4e32002d11383d28e0cdd9074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813d3f4dd51ca29f9abd949666b97eb97542c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26744ace75b298dc91f741de350294659c635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52c93e1b7b525d5b097a6e88a211033c4225e9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74be816546c843c7bec01bc268ccea5e78615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3a7372b094e9cb883765f78ad7f1142f188e8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7abd7bebe5ec490cd63e1161555a1ff2ec49a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8f2771986066cf3e1b6d6d0fd0be996aae392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ff2b8f0a33590fcf538af051a81d4cb455fbf0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1745147c5816c1f9d0fd6dd663ce79f36af5d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76d89194b3b23e08e7acfa3baf5c87a5deb79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2024-09-04T10:30:14Z</dcterms:modified>
</cp:coreProperties>
</file>