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6914976f552e7af206ee45eb077540f8943d21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be1e7193f71ada67e7fa3b12bd20a386d8cf61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e4e893e19ee25bbf53d521954251d58260f0e9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e23e256214441d0688b7a52985cf2b7bb8fc3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107ac810330309b935028ea553a7e31037c4186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4927d5c83e516d6889b015bbbb245f5576111d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628f5ec41014a84f5865cd7978c179d4575516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549c747c6d578bde543c4cebaf2f12efc5b0c8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ef1436dee7d237a88a53507548b72cd916258c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318395cf0ab419e2d9386b2f36d810389997a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e114cfaf2498374845f0149e816a3b7a183f3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2f9fcfddf1938a397952a84db584367f5623a2a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cb2d29449bcd6c6fc50db8416e30634c1d1b35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de64a68e8a61f617699564ce313dcbfe6e3ac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d31ae6b8ddec5aab5a3543c3f51b1f875e3453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e7c9164dc6f2c54d566eb1828293962ee3baab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9b6ca6f2e869a715fad2b7b12f26bdcb2ec62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ca5eb6932f0c471d6ccb7de3d2b2be192b925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b3dcfbde747822bc6503ca9095fb82aaf3d8be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3e742be19311828508899fa55eb83cad25615b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6528e484533242ff9657f3aea1b0718598021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16b2bb8c5108c7239d3c77467d7500fff5ff7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30233713ed59a960006f6427e5d4035546d9e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2024-11-06T10:27:53Z</dcterms:modified>
</cp:coreProperties>
</file>