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Relationship Id="rId18" Type="http://schemas.openxmlformats.org/officeDocument/2006/relationships/slide" Target="slides/slide13.xml"/>
<Relationship Id="rId19" Type="http://schemas.openxmlformats.org/officeDocument/2006/relationships/slide" Target="slides/slide14.xml"/>
<Relationship Id="rId20" Type="http://schemas.openxmlformats.org/officeDocument/2006/relationships/slide" Target="slides/slide15.xml"/>
<Relationship Id="rId21" Type="http://schemas.openxmlformats.org/officeDocument/2006/relationships/slide" Target="slides/slide16.xml"/>
<Relationship Id="rId22" Type="http://schemas.openxmlformats.org/officeDocument/2006/relationships/slide" Target="slides/slide17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419-F786-464F-8D16-A8FA9B22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ADA2F-1231-BC43-9CB7-217C1964C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A291-D391-4A44-9C2C-B4E7C4D3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02B0-7E3C-F545-AB3D-E7539D75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E828-2486-E740-86B4-81E9D48D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6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7B0C-6EF3-2E45-BD23-33798CF0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859D3-1F96-D24F-B553-9A642D2E9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661E-737A-7A4E-BCF0-D8E60587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337E-399F-C040-8E62-BA4EEAA7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6CD5-7E3B-8E43-A3FB-2930BA23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7907-CCE6-2841-BB69-04FDA5931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9B85E-F76E-0F4E-B554-1BC9A8288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3221-4877-F24D-9151-38F0978E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75EF-4722-7746-AF41-9618841A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9140-D2F7-914A-8A61-7600A19F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978D-7E8E-244F-87CF-DCAAAC9C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5D0F-0F78-0241-9805-475597D9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42B8-767B-DD4D-B3CB-D914A808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4888-FA50-794E-8464-B4078205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0604-5638-244C-83DD-A53476E0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F7A2-E979-1143-B568-29172AF5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424BC-1957-B547-8EC0-539AF263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63FCE-7B84-C840-8829-EF59B999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A23-E6D6-B34A-BE59-FC904515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0CC0-8370-3D44-B9B8-716E78A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DC29-212D-4946-88C2-FDB1A372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5580-A4D0-AD4D-9FE6-5B61217A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A0321-F5F5-3D47-B2F3-538D0F9F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7786B-42E8-2D43-B4CF-943EBF94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3A34-70F7-1A45-930D-255C38F7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3BFC-60D3-BB48-96A5-B2D9DAC0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A671-4710-C945-B91B-278AF18C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DA9EF-FCD8-4D43-A360-18056E2C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58753-D33D-FA4D-A861-82010504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10F8-AFD2-9C45-BBCA-74E63A249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65311-48E1-C24F-8C18-78FD4935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D0A8F-ACE1-2F46-8C70-A065C895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0BFF7-F3E2-594D-8E75-CC7A7F3F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30F4D-6472-EF45-BFD3-0BB5F06F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9DB8-17BE-F34A-8C74-7AEA2D56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603E3-D290-4C40-A4FB-3D745A33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A9869-E5B7-8643-A8C1-E625351B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8E6A9-7A50-224C-A3E6-1DE6B8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759B7-2E2B-C44F-8330-2F5C20C4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787B3-85BF-694F-A36F-36264091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8F665-B619-194A-BEB4-16FBBFCC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2FA8-E091-D249-A97C-FF210AF1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9001-C6D5-7847-AEE4-62622639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B4F7B-AAC1-9549-A2EC-F546B55A9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8A538-49EB-CE41-8C99-35AB4B19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03D2F-3A6B-7E47-AB8C-77348B1B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3E02-4B5C-1D46-B24E-C44502AA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5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70BB-FF63-D64C-B300-63C6692B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31879-228E-2E4A-B157-FCF9AFA6F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16E41-4B27-814B-8E04-1D692527F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3FA3B-7BFF-A148-B006-7505B9B4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1F8B4-3CF6-FA4C-AA4D-14C017D6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ECC93-1982-4A4F-A669-2E414F95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7DA20-5759-774D-B4BE-D36F1806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6CF8-E1E5-384C-94CA-600A6C3E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A990-0624-2D44-ACB9-10BF1C7F8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290D-8E9F-6D4A-8011-98F86B9D0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32F9-0A28-4C40-B8AD-41101FB19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570fec2390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57078b34800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570cc146e8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570f3b3854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5701985e7a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570a816e2b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5705bfa4fd4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57027602f77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57058a43579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570d06123f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5701e233a3c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57065b548b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57070c71447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5703125f47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57023775e3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5704a6d663d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570fc37cf6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/>
  <cp:revision>5</cp:revision>
  <dcterms:created xsi:type="dcterms:W3CDTF">2021-02-25T16:50:42Z</dcterms:created>
  <dcterms:modified xsi:type="dcterms:W3CDTF">2022-09-06T12:56:57Z</dcterms:modified>
</cp:coreProperties>
</file>