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cfddb539a0a71215d088978f8bf01bd193c21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21bc9650730564c4cdb24c24c3d7486911d06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aec6434ad49058a60b6f24a16cc12cc4db958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f3f92fac713104bf7ad222869c2b72ea61d74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8794c92b86c6b35c2d045f1914e918bfccd8f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88188e17b9ed4f763900f6f9d75cd01d3af87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623f416881af27ee2059dcf63a5728c791e5bd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aa08bea065990fbb1c187ec1dedaec27571b85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929e72ec1942c43691c7a19b881e0ba0a1ea4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18f7218e29b897512bbb3a03c66f9f308ab183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444574142cd703c6662ae49e72820b01b1781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6e34824964692cf16a2a5349ea5c99ffb25b80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0f91a469e73b3b9f40a43dacbd319dad89eb5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70c0bc46fba8e1ed277af5365410918987b60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068bfafa71b957c3deda9b89455036ca7d3af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1f10c430b9fcda312dae8d8b1412a9bd003eb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c2b27a32ea30346a3ea32b4b9316e04b12dbd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ca4c8f7d6233d3141596b39a4dc4a3867d3d2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1a4ae193a8490e925153daf446d2de9c597b9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cffcaaddd4391d72e91ceac324c8bdf5ab6f0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bed36eba749c47ae3b3387c031cb55bde70be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2024-09-23T08:56:49Z</dcterms:modified>
</cp:coreProperties>
</file>