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a0081c9b891acb7813679c0fc8f870c3286b3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edd90c25038ef41973eb162888852eb17dc11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0b642768ab22dd6282143e6f299e863d00fae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5dc6ecd6028064cdcf17e346d6a0f9803cdd1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31ae9cc0b398ef6b60699deed281482a8cf7d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35ec7fff9b7cb40f46336427cebf935fb5dfa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3af3ef621197c5b5ccafbd82c5b06a72b3778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93250cf888f2d133f0c29be39cda8556431c12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82b3dc331380b43a70851e307a81e4484d174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4673a87d2d44c97bdf465449e1ea1997db364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a9e4253167c11327311309b88a1a4d0cca4dd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d8761839af307133e0a85e17c4cc0d3f3cd9a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c62a4196b60ff412e9769982f24718d0492179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f4c38aa588448872afa9107ef31c3be5f23a7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460119ca299a44c20c993e1b2ea9fe0aea587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29c9ccdf5ba4d0bb2a38035afcfb04b8ce88e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b48dae6e8cea054c518ad7fc9d63c729e88ad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cb3990a22b6a88ee38eafe0d7b6d94ea99adf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e348bc26442a69fb8b06c8b07d3e008183622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ffe096a0540a171e5daae6af218cde371f17c4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7e6569ee2cab88d7280788b6fae6a54fc09e1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8e3710750ea3972f8ec801c5c4e28c3861613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05e89a6e1395a97b491083ed0425ac7d7642d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c0bd25b727284b82c03fc48a910b80f85e74a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641791f0492e505633903592fe44ff0bde3ba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ab17d9a1c40a1cb1ebdb59c1d2de152eb63d4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b7daf8f5d139d8ce4f64c5e32db5291d520d6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7c5468031a189e0024838638ed21a0c850ed8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b221283fdff9d576fe0a46c9aadc3aeada568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e992e27dda39f0148f8c69bb700c1b7412152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f96c7b02297ee8bca198deff882ecff1c36a1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2023-10-05T07:44:44Z</dcterms:modified>
</cp:coreProperties>
</file>