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83875ceffaf843a17e7eed7034b3d5f4b8710c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3c517cd5c112bf4565fd0ce4c80126a916a96ea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0adefb5c61ef4fdf3e423072df144864412fece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dda2f16eaf1304e25475d301141ad99a1d900a0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f96908f7380d177a6739a99a3c10cccdad5faa4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1f24c7fa20e3fc60cd4977f364466c068eb4da6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40029406c9024d330bd023d8fa6258bab04f299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b9e5450b6bd11fd9f5720c5a28e0dc10fc9eef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8ba6b4bb4d7a8c5bbd445d26bb4c681d377240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9a7d02fb852f46857da2c7f4fd3ba760c232664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3652af8f49bad9c24ae90cebc30f0fb749f2619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72c8735bc26f9c51273c16e1bc95d4911ba3da6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d5956d1b6cae59a17afe124691bd154f890d915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ad440b2b44a4c4e381cc0e6c797b40eb5f70e58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b0a6d23860ce5746c0311af13e78013abeaa66c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01c0e2379d94038146ea655fcb1d9133bf4c4ae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e8f90ec2c3677acb6347698827b0f1c53772eb6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a64fe66f07dfef8e44803f1b5538d6e3dfe9c14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c6d5eb2b705a44f77075b53ff3c4ca107097e3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77048c0a04578ddaabf5d2c26492c04f68a779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263bf47cbfc16aa39705c2fcc7883b662049407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ddd2204dd627d2b5a4e2b4734f7a0d32a3033ac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3d11fae79800be4ce802544141c4fc998656e2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fc5359d075c5de3d6e0de03e1fe7dd7b261268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13db5e4aa073bdab5610cff340173d19dff3a1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d305c40d21a02fa7a5bb3c2654e5ff3de90c9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2024-04-04T10:15:18Z</dcterms:modified>
</cp:coreProperties>
</file>