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Relationship Id="rId24" Type="http://schemas.openxmlformats.org/officeDocument/2006/relationships/slide" Target="slides/slide19.xml"/>
<Relationship Id="rId25" Type="http://schemas.openxmlformats.org/officeDocument/2006/relationships/slide" Target="slides/slide20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45fbe774da935d03e1b7c5b58299c305623ea3a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cb0b2bc18edf5636caab2c9935c48486425a899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d1da4efa8f9f57d5be9ed3fc0e7289759a0d3f8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2e556e0b08fea3d60a5235748d96fac09bc92c6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00b245d292f237ca243a369f927e6af5a539347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be573d01bbf37ed30bb66e76dacc4bbb61e71fd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1d32ff455875ac85ba06d6977e33565e60b73cf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abdb9bd8d46cdc1a09264c827ecc903180aac2a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f427f2403de60d8fbddaf6a787015ed6e557742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207cf76d701662739f49a57eb4132362778f24a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efe4ada8153d111fcc9660faf28ca397a89f63d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38b9804ac45fa51985d51ef237d237e108333b4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3988a13733ab8d5da800fecab80113c6e27577f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f6c1e5ada2c1eb58a85b177b819a7263acdeffb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e8f600837ac0594e47b3fc6813ea79b68ee8268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32186c8a7482da6dad49d4277c792e59a09f03d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c376b21e12860703cc6b6f2c1e959e1dce6e439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3b014a72f69dd4069fc6c79b98e051b2016bc79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8f21c0dc3a1bb5a1b0a5591a0ea2c1fae2bc85f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360e886946d8fb1bbfdc033f4a5453f8b8744e8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2024-04-16T09:26:06Z</dcterms:modified>
</cp:coreProperties>
</file>