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Relationship Id="rId7" Type="http://schemas.openxmlformats.org/officeDocument/2006/relationships/slide" Target="slides/slide2.xml"/>
<Relationship Id="rId8" Type="http://schemas.openxmlformats.org/officeDocument/2006/relationships/slide" Target="slides/slide3.xml"/>
<Relationship Id="rId9" Type="http://schemas.openxmlformats.org/officeDocument/2006/relationships/slide" Target="slides/slide4.xml"/>
<Relationship Id="rId10" Type="http://schemas.openxmlformats.org/officeDocument/2006/relationships/slide" Target="slides/slide5.xml"/>
<Relationship Id="rId11" Type="http://schemas.openxmlformats.org/officeDocument/2006/relationships/slide" Target="slides/slide6.xml"/>
<Relationship Id="rId12" Type="http://schemas.openxmlformats.org/officeDocument/2006/relationships/slide" Target="slides/slide7.xml"/>
<Relationship Id="rId13" Type="http://schemas.openxmlformats.org/officeDocument/2006/relationships/slide" Target="slides/slide8.xml"/>
<Relationship Id="rId14" Type="http://schemas.openxmlformats.org/officeDocument/2006/relationships/slide" Target="slides/slide9.xml"/>
<Relationship Id="rId15" Type="http://schemas.openxmlformats.org/officeDocument/2006/relationships/slide" Target="slides/slide10.xml"/>
<Relationship Id="rId16" Type="http://schemas.openxmlformats.org/officeDocument/2006/relationships/slide" Target="slides/slide11.xml"/>
<Relationship Id="rId17" Type="http://schemas.openxmlformats.org/officeDocument/2006/relationships/slide" Target="slides/slide12.xml"/>
<Relationship Id="rId18" Type="http://schemas.openxmlformats.org/officeDocument/2006/relationships/slide" Target="slides/slide13.xml"/>
<Relationship Id="rId19" Type="http://schemas.openxmlformats.org/officeDocument/2006/relationships/slide" Target="slides/slide14.xml"/>
<Relationship Id="rId20" Type="http://schemas.openxmlformats.org/officeDocument/2006/relationships/slide" Target="slides/slide15.xml"/>
<Relationship Id="rId21" Type="http://schemas.openxmlformats.org/officeDocument/2006/relationships/slide" Target="slides/slide16.xml"/>
<Relationship Id="rId22" Type="http://schemas.openxmlformats.org/officeDocument/2006/relationships/slide" Target="slides/slide17.xml"/>
<Relationship Id="rId23" Type="http://schemas.openxmlformats.org/officeDocument/2006/relationships/slide" Target="slides/slide18.xml"/>
<Relationship Id="rId24" Type="http://schemas.openxmlformats.org/officeDocument/2006/relationships/slide" Target="slides/slide19.xml"/>
<Relationship Id="rId25" Type="http://schemas.openxmlformats.org/officeDocument/2006/relationships/slide" Target="slides/slide20.xml"/>
<Relationship Id="rId26" Type="http://schemas.openxmlformats.org/officeDocument/2006/relationships/slide" Target="slides/slide21.xml"/>
<Relationship Id="rId27" Type="http://schemas.openxmlformats.org/officeDocument/2006/relationships/slide" Target="slides/slide22.xml"/>
<Relationship Id="rId28" Type="http://schemas.openxmlformats.org/officeDocument/2006/relationships/slide" Target="slides/slide23.xml"/>
<Relationship Id="rId29" Type="http://schemas.openxmlformats.org/officeDocument/2006/relationships/slide" Target="slides/slide24.xml"/>
<Relationship Id="rId30" Type="http://schemas.openxmlformats.org/officeDocument/2006/relationships/slide" Target="slides/slide25.xml"/>
<Relationship Id="rId31" Type="http://schemas.openxmlformats.org/officeDocument/2006/relationships/slide" Target="slides/slide26.xml"/>
<Relationship Id="rId32" Type="http://schemas.openxmlformats.org/officeDocument/2006/relationships/slide" Target="slides/slide27.xml"/>
<Relationship Id="rId33" Type="http://schemas.openxmlformats.org/officeDocument/2006/relationships/slide" Target="slides/slide28.xml"/>
<Relationship Id="rId34" Type="http://schemas.openxmlformats.org/officeDocument/2006/relationships/slide" Target="slides/slide29.xml"/>
<Relationship Id="rId35" Type="http://schemas.openxmlformats.org/officeDocument/2006/relationships/slide" Target="slides/slide30.xml"/>
<Relationship Id="rId36" Type="http://schemas.openxmlformats.org/officeDocument/2006/relationships/slide" Target="slides/slide3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31419-F786-464F-8D16-A8FA9B228E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8ADA2F-1231-BC43-9CB7-217C1964CA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8A291-D391-4A44-9C2C-B4E7C4D34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302B0-7E3C-F545-AB3D-E7539D75B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9E828-2486-E740-86B4-81E9D48D7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968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07B0C-6EF3-2E45-BD23-33798CF06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2859D3-1F96-D24F-B553-9A642D2E9E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2661E-737A-7A4E-BCF0-D8E605872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3337E-399F-C040-8E62-BA4EEAA70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06CD5-7E3B-8E43-A3FB-2930BA231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24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637907-CCE6-2841-BB69-04FDA5931E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A9B85E-F76E-0F4E-B554-1BC9A8288B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23221-4877-F24D-9151-38F0978E3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D75EF-4722-7746-AF41-9618841AA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E9140-D2F7-914A-8A61-7600A19FF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62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4978D-7E8E-244F-87CF-DCAAAC9C3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D5D0F-0F78-0241-9805-475597D95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042B8-767B-DD4D-B3CB-D914A808D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74888-FA50-794E-8464-B40782054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40604-5638-244C-83DD-A53476E00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861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5F7A2-E979-1143-B568-29172AF55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424BC-1957-B547-8EC0-539AF2638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63FCE-7B84-C840-8829-EF59B9991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2AA23-E6D6-B34A-BE59-FC9045159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F0CC0-8370-3D44-B9B8-716E78A5D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2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0DC29-212D-4946-88C2-FDB1A3725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E5580-A4D0-AD4D-9FE6-5B61217A08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CA0321-F5F5-3D47-B2F3-538D0F9F8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D7786B-42E8-2D43-B4CF-943EBF945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83A34-70F7-1A45-930D-255C38F7D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53BFC-60D3-BB48-96A5-B2D9DAC01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77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BA671-4710-C945-B91B-278AF18CE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DDA9EF-FCD8-4D43-A360-18056E2C2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658753-D33D-FA4D-A861-82010504B2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4310F8-AFD2-9C45-BBCA-74E63A249E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765311-48E1-C24F-8C18-78FD493512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9D0A8F-ACE1-2F46-8C70-A065C895D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90BFF7-F3E2-594D-8E75-CC7A7F3FA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E30F4D-6472-EF45-BFD3-0BB5F06F1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73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A9DB8-17BE-F34A-8C74-7AEA2D56A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A603E3-D290-4C40-A4FB-3D745A339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8A9869-E5B7-8643-A8C1-E625351B5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08E6A9-7A50-224C-A3E6-1DE6B8C6E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569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F759B7-2E2B-C44F-8330-2F5C20C42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7787B3-85BF-694F-A36F-362640913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8F665-B619-194A-BEB4-16FBBFCCB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105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62FA8-E091-D249-A97C-FF210AF1B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69001-C6D5-7847-AEE4-62622639E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CB4F7B-AAC1-9549-A2EC-F546B55A9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A8A538-49EB-CE41-8C99-35AB4B19B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D03D2F-3A6B-7E47-AB8C-77348B1B5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E3E02-4B5C-1D46-B24E-C44502AAD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955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870BB-FF63-D64C-B300-63C6692BA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031879-228E-2E4A-B157-FCF9AFA6FF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316E41-4B27-814B-8E04-1D692527FD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D3FA3B-7BFF-A148-B006-7505B9B4D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31F8B4-3CF6-FA4C-AA4D-14C017D6B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BECC93-1982-4A4F-A669-2E414F958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105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A7DA20-5759-774D-B4BE-D36F18069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396CF8-E1E5-384C-94CA-600A6C3EA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8A990-0624-2D44-ACB9-10BF1C7F88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3290D-8E9F-6D4A-8011-98F86B9D02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632F9-0A28-4C40-B8AD-41101FB19E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761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49da320b8a8534085ba225e40757c567049865d3.png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a637b86d3e8183ddec2bf1a894d399adff8a08bf.png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801f1f61a7224248567f177699d7831bcfc548f6.png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8e932d18ee090e111ef9eef9626e8870294ee1b0.png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d82ea9c1280a67b88ebd9c945012d58e56a1a81.png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2aebcfd14ee4dab74582e349d362ff76218b9acf.png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95d7bd9a9f2ed905d04aa6d79deb31010bb4d95d.png"/>
</Relationships>

</file>

<file path=ppt/slides/_rels/slide1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3c3e65de67401c81ea82aadf4e69f54eb8fe1759.png"/>
</Relationships>

</file>

<file path=ppt/slides/_rels/slide1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d4236115f08fa5366f6a06014559c710fc40c5ff.png"/>
</Relationships>

</file>

<file path=ppt/slides/_rels/slide1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d66c53551d1712fd2214708165c793250b17581e.png"/>
</Relationships>

</file>

<file path=ppt/slides/_rels/slide1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394b6fb15d7330acb4d98edf512ca491883500bf.png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9d1c139ff83f90a206b19382f223170522f562be.png"/>
</Relationships>

</file>

<file path=ppt/slides/_rels/slide2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2312d806c78c806ff66608a879a3b5eb19dc5ba1.png"/>
</Relationships>

</file>

<file path=ppt/slides/_rels/slide2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62a3a79bbfd79119944422b0af1c03bf3a3b87c1.png"/>
</Relationships>

</file>

<file path=ppt/slides/_rels/slide2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bd8e71a982c30cc28d86f34869bf401e28939982.png"/>
</Relationships>

</file>

<file path=ppt/slides/_rels/slide2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eb7773b620129a5996119c15ec71171fe1794c6.png"/>
</Relationships>

</file>

<file path=ppt/slides/_rels/slide2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e179fc8bea3c5d8a2755eb2822c2be8de95ba0ac.png"/>
</Relationships>

</file>

<file path=ppt/slides/_rels/slide2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52d1522bce947ad6107bae442bc4f1891695d685.png"/>
</Relationships>

</file>

<file path=ppt/slides/_rels/slide2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56685ec12884bb60319fe379aa6e461a47786a9c.png"/>
</Relationships>

</file>

<file path=ppt/slides/_rels/slide2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962faf4f0d222bf827a887adf399f2a3502463ef.png"/>
</Relationships>

</file>

<file path=ppt/slides/_rels/slide2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0d81cf8a80f95a2e1345bca82def7971d32e8ac.png"/>
</Relationships>

</file>

<file path=ppt/slides/_rels/slide2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1ac24e243818667706b95e7dfab303a1512a6a10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db0ec4a4fd56af90894e1d1f43ddcca9a830cac6.png"/>
</Relationships>

</file>

<file path=ppt/slides/_rels/slide3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564e24fc5b61d83c28433981b5bd23593dbbf93a.png"/>
</Relationships>

</file>

<file path=ppt/slides/_rels/slide3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6c13a985655e67c64562560aa216f84daf17ae5f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52ecea53a3f78fb3d04f5752d4dd8dc5f37157ea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80284122dc875b11ef8c3e0bd0865d42e6d0f5d8.png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d8de11b8d96d570eaefe739d4b6a7b9cf7f5c280.png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93cb50b8849961ff865336e8b77f37a45c58d3a5.png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5750edd81da05187ab97bd49ce94156e5273c984.png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b62671f352a08034033a553518786b1f0b559c33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Microsoft Office User</dc:creator>
  <cp:lastModifiedBy/>
  <cp:revision>5</cp:revision>
  <dcterms:created xsi:type="dcterms:W3CDTF">2021-02-25T16:50:42Z</dcterms:created>
  <dcterms:modified xsi:type="dcterms:W3CDTF">2024-03-07T11:01:47Z</dcterms:modified>
</cp:coreProperties>
</file>