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6874380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1221b6a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335a43e5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3e0611a1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15185b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1da153d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ea474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4de31fb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10d35c77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18ec3b82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330ba4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7e936b65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1c9651a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7a6821f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50632df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127d6dc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6f9661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4ee32a8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52096da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5f42d21699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2022-11-01T14:39:09Z</dcterms:modified>
</cp:coreProperties>
</file>