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a97effdcafc1a0ae379a1f7f3a00aed2fe05d31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21bc9650730564c4cdb24c24c3d7486911d066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7c9d677c8c93a68b4fd2d8a36e951da21ddf8a2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e5516cf2bdd2573d45cea771844a98137f5ed1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71b6e142b035767d0046d99c9b77531e77b995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d88188e17b9ed4f763900f6f9d75cd01d3af871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476632dd685be37d9488ead4f90d8d20e30647e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072a349d639c4ffb85c9d3d3db8908028a06ab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2ae6c39f0bc791bf1b68696ac48689b038e7f10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d463771395cd9cdb2afc5e0303b99d8e3a4940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7444574142cd703c6662ae49e72820b01b1781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2287b8497714caf996c7108a83d37b00d15c4ce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0f91a469e73b3b9f40a43dacbd319dad89eb5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70c0bc46fba8e1ed277af5365410918987b60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d0ac53ccae9c7b89798e34e31f3e4eae4810e3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c1f10c430b9fcda312dae8d8b1412a9bd003eb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bd551d1016f2c8cd191b177b1b1bfa19b78e42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ca4c8f7d6233d3141596b39a4dc4a3867d3d2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91a4ae193a8490e925153daf446d2de9c597b9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3cffcaaddd4391d72e91ceac324c8bdf5ab6f0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566a01e387ec6f56daf5de0d4bc21038b3c8fba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2024-02-20T11:06:08Z</dcterms:modified>
</cp:coreProperties>
</file>